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63" r:id="rId2"/>
    <p:sldId id="347" r:id="rId3"/>
    <p:sldId id="391" r:id="rId4"/>
    <p:sldId id="392" r:id="rId5"/>
    <p:sldId id="418" r:id="rId6"/>
    <p:sldId id="413" r:id="rId7"/>
    <p:sldId id="412" r:id="rId8"/>
    <p:sldId id="414" r:id="rId9"/>
    <p:sldId id="348" r:id="rId10"/>
    <p:sldId id="394" r:id="rId11"/>
    <p:sldId id="398" r:id="rId12"/>
    <p:sldId id="397" r:id="rId13"/>
    <p:sldId id="400" r:id="rId14"/>
    <p:sldId id="344" r:id="rId15"/>
    <p:sldId id="345" r:id="rId16"/>
    <p:sldId id="349" r:id="rId17"/>
    <p:sldId id="351" r:id="rId18"/>
    <p:sldId id="352" r:id="rId19"/>
    <p:sldId id="416" r:id="rId20"/>
    <p:sldId id="419" r:id="rId21"/>
    <p:sldId id="420" r:id="rId22"/>
    <p:sldId id="355" r:id="rId23"/>
    <p:sldId id="353" r:id="rId24"/>
    <p:sldId id="427" r:id="rId25"/>
    <p:sldId id="421" r:id="rId26"/>
    <p:sldId id="360" r:id="rId27"/>
    <p:sldId id="410" r:id="rId28"/>
    <p:sldId id="409" r:id="rId29"/>
    <p:sldId id="423" r:id="rId30"/>
    <p:sldId id="424" r:id="rId31"/>
    <p:sldId id="362" r:id="rId32"/>
    <p:sldId id="425" r:id="rId33"/>
    <p:sldId id="401" r:id="rId34"/>
    <p:sldId id="402" r:id="rId35"/>
    <p:sldId id="403" r:id="rId36"/>
    <p:sldId id="405" r:id="rId37"/>
    <p:sldId id="404" r:id="rId38"/>
    <p:sldId id="406" r:id="rId39"/>
    <p:sldId id="428" r:id="rId40"/>
    <p:sldId id="350" r:id="rId41"/>
    <p:sldId id="291" r:id="rId42"/>
  </p:sldIdLst>
  <p:sldSz cx="12192000" cy="6858000"/>
  <p:notesSz cx="7102475" cy="9388475"/>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3" userDrawn="1">
          <p15:clr>
            <a:srgbClr val="A4A3A4"/>
          </p15:clr>
        </p15:guide>
        <p15:guide id="2" pos="619" userDrawn="1">
          <p15:clr>
            <a:srgbClr val="A4A3A4"/>
          </p15:clr>
        </p15:guide>
        <p15:guide id="3" pos="3840" userDrawn="1">
          <p15:clr>
            <a:srgbClr val="A4A3A4"/>
          </p15:clr>
        </p15:guide>
        <p15:guide id="4" orient="horz" pos="1366" userDrawn="1">
          <p15:clr>
            <a:srgbClr val="A4A3A4"/>
          </p15:clr>
        </p15:guide>
        <p15:guide id="5" orient="horz" pos="89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CF1EBE-303A-1BB3-7485-DD6A8800B693}" name="José Martín Igor Tapia" initials="JI" userId="bc3dba300dcd6c63" providerId="Windows Live"/>
  <p188:author id="{EA624FCF-73E9-D12D-3805-2176D689B4DC}" name="Maria Fernada" initials="MF" userId="cd079897fab5592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isthoper Antonio  Godoy Miranda" initials="CAGM" lastIdx="1" clrIdx="0">
    <p:extLst>
      <p:ext uri="{19B8F6BF-5375-455C-9EA6-DF929625EA0E}">
        <p15:presenceInfo xmlns:p15="http://schemas.microsoft.com/office/powerpoint/2012/main" userId="S::cristhoper.godoy@EducacionPublicaAtacama.onmicrosoft.com::1960168e-2357-4abf-8c34-2d318f4e89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D74D"/>
    <a:srgbClr val="E22C2C"/>
    <a:srgbClr val="FF3C4C"/>
    <a:srgbClr val="3ABFF0"/>
    <a:srgbClr val="E9EDF4"/>
    <a:srgbClr val="FF798A"/>
    <a:srgbClr val="282828"/>
    <a:srgbClr val="0F69B4"/>
    <a:srgbClr val="1F84EC"/>
    <a:srgbClr val="90D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D8E3B-7C8B-4393-A419-1F793B04D664}" v="621" dt="2024-03-25T12:58:22.52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6" autoAdjust="0"/>
    <p:restoredTop sz="93969" autoAdjust="0"/>
  </p:normalViewPr>
  <p:slideViewPr>
    <p:cSldViewPr snapToGrid="0" snapToObjects="1">
      <p:cViewPr varScale="1">
        <p:scale>
          <a:sx n="64" d="100"/>
          <a:sy n="64" d="100"/>
        </p:scale>
        <p:origin x="1038" y="78"/>
      </p:cViewPr>
      <p:guideLst>
        <p:guide orient="horz" pos="2523"/>
        <p:guide pos="619"/>
        <p:guide pos="3840"/>
        <p:guide orient="horz" pos="1366"/>
        <p:guide orient="horz" pos="89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55" d="100"/>
          <a:sy n="55" d="100"/>
        </p:scale>
        <p:origin x="2022" y="78"/>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70195179212864"/>
          <c:y val="4.4909221104167792E-2"/>
          <c:w val="0.44413683528161552"/>
          <c:h val="0.84815132452674658"/>
        </c:manualLayout>
      </c:layout>
      <c:pieChart>
        <c:varyColors val="1"/>
        <c:ser>
          <c:idx val="0"/>
          <c:order val="0"/>
          <c:tx>
            <c:strRef>
              <c:f>Hoja1!$B$1</c:f>
              <c:strCache>
                <c:ptCount val="1"/>
                <c:pt idx="0">
                  <c:v>Columna1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2-835F-4741-B132-396AFF9AE0F4}"/>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0581-4D42-8B2F-41CC8230D79A}"/>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0581-4D42-8B2F-41CC8230D79A}"/>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0581-4D42-8B2F-41CC8230D79A}"/>
              </c:ext>
            </c:extLst>
          </c:dPt>
          <c:dLbls>
            <c:dLbl>
              <c:idx val="2"/>
              <c:layout>
                <c:manualLayout>
                  <c:x val="3.260853333106605E-3"/>
                  <c:y val="6.6091032851926942E-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81-4D42-8B2F-41CC8230D7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s-CL"/>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Hoja1!$A$2:$A$5</c:f>
              <c:strCache>
                <c:ptCount val="3"/>
                <c:pt idx="0">
                  <c:v>Promovidos</c:v>
                </c:pt>
                <c:pt idx="1">
                  <c:v>Retirados</c:v>
                </c:pt>
                <c:pt idx="2">
                  <c:v>Reprobados</c:v>
                </c:pt>
              </c:strCache>
            </c:strRef>
          </c:cat>
          <c:val>
            <c:numRef>
              <c:f>Hoja1!$B$2:$B$5</c:f>
              <c:numCache>
                <c:formatCode>0%</c:formatCode>
                <c:ptCount val="4"/>
                <c:pt idx="0">
                  <c:v>0.89</c:v>
                </c:pt>
                <c:pt idx="1">
                  <c:v>0.1</c:v>
                </c:pt>
                <c:pt idx="2">
                  <c:v>0.01</c:v>
                </c:pt>
              </c:numCache>
            </c:numRef>
          </c:val>
          <c:extLst>
            <c:ext xmlns:c16="http://schemas.microsoft.com/office/drawing/2014/chart" uri="{C3380CC4-5D6E-409C-BE32-E72D297353CC}">
              <c16:uniqueId val="{00000000-835F-4741-B132-396AFF9AE0F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0.25163159845907651"/>
          <c:y val="0.86130416862684678"/>
          <c:w val="0.5008898537919042"/>
          <c:h val="0.122833983488690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3EB4-4C65-8DA0-99DB00FB1AB6}"/>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3EB4-4C65-8DA0-99DB00FB1AB6}"/>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3EB4-4C65-8DA0-99DB00FB1AB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s-CL"/>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Hoja1!$A$2:$A$4</c:f>
              <c:strCache>
                <c:ptCount val="3"/>
                <c:pt idx="0">
                  <c:v>Promovidos</c:v>
                </c:pt>
                <c:pt idx="1">
                  <c:v>Retirado</c:v>
                </c:pt>
                <c:pt idx="2">
                  <c:v>Reprobados</c:v>
                </c:pt>
              </c:strCache>
            </c:strRef>
          </c:cat>
          <c:val>
            <c:numRef>
              <c:f>Hoja1!$B$2:$B$4</c:f>
              <c:numCache>
                <c:formatCode>0%</c:formatCode>
                <c:ptCount val="3"/>
                <c:pt idx="0">
                  <c:v>0.56000000000000005</c:v>
                </c:pt>
                <c:pt idx="1">
                  <c:v>0.33</c:v>
                </c:pt>
                <c:pt idx="2">
                  <c:v>0.11</c:v>
                </c:pt>
              </c:numCache>
            </c:numRef>
          </c:val>
          <c:extLst>
            <c:ext xmlns:c16="http://schemas.microsoft.com/office/drawing/2014/chart" uri="{C3380CC4-5D6E-409C-BE32-E72D297353CC}">
              <c16:uniqueId val="{00000000-07C1-4E30-B99A-36C2EF18BDB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25776689560284211"/>
          <c:y val="0.91006332084636032"/>
          <c:w val="0.51815793063553639"/>
          <c:h val="7.38112580833434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2-8388-47EE-B580-4400358DED08}"/>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F63F-4D96-B568-6BE5838A5BE4}"/>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1-8388-47EE-B580-4400358DED08}"/>
              </c:ext>
            </c:extLst>
          </c:dPt>
          <c:dLbls>
            <c:dLbl>
              <c:idx val="2"/>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65000"/>
                          <a:lumOff val="35000"/>
                        </a:schemeClr>
                      </a:solidFill>
                      <a:latin typeface="+mn-lt"/>
                      <a:ea typeface="+mn-ea"/>
                      <a:cs typeface="+mn-cs"/>
                    </a:defRPr>
                  </a:pPr>
                  <a:endParaRPr lang="es-CL"/>
                </a:p>
              </c:txPr>
              <c:dLblPos val="bestFit"/>
              <c:showLegendKey val="0"/>
              <c:showVal val="1"/>
              <c:showCatName val="0"/>
              <c:showSerName val="0"/>
              <c:showPercent val="0"/>
              <c:showBubbleSize val="0"/>
              <c:extLst>
                <c:ext xmlns:c15="http://schemas.microsoft.com/office/drawing/2012/chart" uri="{CE6537A1-D6FC-4f65-9D91-7224C49458BB}">
                  <c15:layout>
                    <c:manualLayout>
                      <c:w val="5.5078124999999999E-2"/>
                      <c:h val="6.3281246107206812E-2"/>
                    </c:manualLayout>
                  </c15:layout>
                </c:ext>
                <c:ext xmlns:c16="http://schemas.microsoft.com/office/drawing/2014/chart" uri="{C3380CC4-5D6E-409C-BE32-E72D297353CC}">
                  <c16:uniqueId val="{00000001-8388-47EE-B580-4400358DED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s-CL"/>
              </a:p>
            </c:txPr>
            <c:dLblPos val="bestFit"/>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Hoja1!$A$2:$A$4</c:f>
              <c:strCache>
                <c:ptCount val="3"/>
                <c:pt idx="0">
                  <c:v>Promovidos</c:v>
                </c:pt>
                <c:pt idx="1">
                  <c:v>Reprobados</c:v>
                </c:pt>
                <c:pt idx="2">
                  <c:v>Retirados</c:v>
                </c:pt>
              </c:strCache>
            </c:strRef>
          </c:cat>
          <c:val>
            <c:numRef>
              <c:f>Hoja1!$B$2:$B$4</c:f>
              <c:numCache>
                <c:formatCode>0%</c:formatCode>
                <c:ptCount val="3"/>
                <c:pt idx="0">
                  <c:v>0.56000000000000005</c:v>
                </c:pt>
                <c:pt idx="1">
                  <c:v>0.11</c:v>
                </c:pt>
                <c:pt idx="2">
                  <c:v>0.33</c:v>
                </c:pt>
              </c:numCache>
            </c:numRef>
          </c:val>
          <c:extLst>
            <c:ext xmlns:c16="http://schemas.microsoft.com/office/drawing/2014/chart" uri="{C3380CC4-5D6E-409C-BE32-E72D297353CC}">
              <c16:uniqueId val="{00000000-8388-47EE-B580-4400358DED0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029441437007876"/>
          <c:y val="0.88875640448102822"/>
          <c:w val="0.37941104822834648"/>
          <c:h val="9.7181096384036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817CA-1626-417F-A26C-D10E42ED981C}" type="doc">
      <dgm:prSet loTypeId="urn:microsoft.com/office/officeart/2005/8/layout/cycle6" loCatId="cycle" qsTypeId="urn:microsoft.com/office/officeart/2005/8/quickstyle/simple5" qsCatId="simple" csTypeId="urn:microsoft.com/office/officeart/2005/8/colors/colorful5" csCatId="colorful" phldr="1"/>
      <dgm:spPr/>
      <dgm:t>
        <a:bodyPr/>
        <a:lstStyle/>
        <a:p>
          <a:endParaRPr lang="es-CL"/>
        </a:p>
      </dgm:t>
    </dgm:pt>
    <dgm:pt modelId="{B1FFED72-A33A-4037-AFFF-D387A67F2CCE}">
      <dgm:prSet phldrT="[Texto]"/>
      <dgm:spPr/>
      <dgm:t>
        <a:bodyPr/>
        <a:lstStyle/>
        <a:p>
          <a:r>
            <a:rPr lang="es-CL" b="1" i="0" dirty="0">
              <a:latin typeface="+mn-lt"/>
              <a:cs typeface="Times New Roman" panose="02020603050405020304" pitchFamily="18" charset="0"/>
            </a:rPr>
            <a:t>Gestión de Recursos</a:t>
          </a:r>
        </a:p>
      </dgm:t>
    </dgm:pt>
    <dgm:pt modelId="{013CD850-0578-487D-9F52-26E012192D0D}" type="parTrans" cxnId="{DE33C1AC-BB2B-4B4B-9A21-198C5940AFB1}">
      <dgm:prSet/>
      <dgm:spPr/>
      <dgm:t>
        <a:bodyPr/>
        <a:lstStyle/>
        <a:p>
          <a:endParaRPr lang="es-CL"/>
        </a:p>
      </dgm:t>
    </dgm:pt>
    <dgm:pt modelId="{15142BB7-5F6B-4510-83FC-F3FFD4C44288}" type="sibTrans" cxnId="{DE33C1AC-BB2B-4B4B-9A21-198C5940AFB1}">
      <dgm:prSet/>
      <dgm:spPr/>
      <dgm:t>
        <a:bodyPr/>
        <a:lstStyle/>
        <a:p>
          <a:endParaRPr lang="es-CL"/>
        </a:p>
      </dgm:t>
    </dgm:pt>
    <dgm:pt modelId="{5B0A95B8-C649-4D0E-9C53-F0E0DC101F02}">
      <dgm:prSet phldrT="[Texto]"/>
      <dgm:spPr/>
      <dgm:t>
        <a:bodyPr/>
        <a:lstStyle/>
        <a:p>
          <a:r>
            <a:rPr lang="es-CL" b="1" i="0" dirty="0">
              <a:latin typeface="+mn-lt"/>
              <a:cs typeface="Times New Roman" panose="02020603050405020304" pitchFamily="18" charset="0"/>
            </a:rPr>
            <a:t>Gestión Pedagógica</a:t>
          </a:r>
        </a:p>
      </dgm:t>
    </dgm:pt>
    <dgm:pt modelId="{2ACB9A2A-2D84-45C1-83BB-D83D9644319E}" type="parTrans" cxnId="{F15FF934-AAF3-4528-8732-00A4ADC9D9BF}">
      <dgm:prSet/>
      <dgm:spPr/>
      <dgm:t>
        <a:bodyPr/>
        <a:lstStyle/>
        <a:p>
          <a:endParaRPr lang="es-CL"/>
        </a:p>
      </dgm:t>
    </dgm:pt>
    <dgm:pt modelId="{5AA1A0DD-406E-46F6-A4E4-DE676D042288}" type="sibTrans" cxnId="{F15FF934-AAF3-4528-8732-00A4ADC9D9BF}">
      <dgm:prSet/>
      <dgm:spPr/>
      <dgm:t>
        <a:bodyPr/>
        <a:lstStyle/>
        <a:p>
          <a:endParaRPr lang="es-CL"/>
        </a:p>
      </dgm:t>
    </dgm:pt>
    <dgm:pt modelId="{FF68859D-2CA2-4CBB-ABAB-A8AD7C356A52}">
      <dgm:prSet phldrT="[Texto]"/>
      <dgm:spPr/>
      <dgm:t>
        <a:bodyPr/>
        <a:lstStyle/>
        <a:p>
          <a:r>
            <a:rPr lang="es-CL" b="1" i="0" dirty="0">
              <a:latin typeface="+mn-lt"/>
            </a:rPr>
            <a:t>Liderazgo</a:t>
          </a:r>
        </a:p>
      </dgm:t>
    </dgm:pt>
    <dgm:pt modelId="{E95611B8-468E-42DF-84D1-43071680EB71}" type="parTrans" cxnId="{4EE4FB37-ADD1-48A5-A6F3-F7687C731347}">
      <dgm:prSet/>
      <dgm:spPr/>
      <dgm:t>
        <a:bodyPr/>
        <a:lstStyle/>
        <a:p>
          <a:endParaRPr lang="es-CL"/>
        </a:p>
      </dgm:t>
    </dgm:pt>
    <dgm:pt modelId="{310783AF-6FE9-4748-A1C6-473551312568}" type="sibTrans" cxnId="{4EE4FB37-ADD1-48A5-A6F3-F7687C731347}">
      <dgm:prSet/>
      <dgm:spPr/>
      <dgm:t>
        <a:bodyPr/>
        <a:lstStyle/>
        <a:p>
          <a:endParaRPr lang="es-CL"/>
        </a:p>
      </dgm:t>
    </dgm:pt>
    <dgm:pt modelId="{649AFF09-BEE3-459F-BBAD-7CB25589F3DA}">
      <dgm:prSet phldrT="[Texto]"/>
      <dgm:spPr/>
      <dgm:t>
        <a:bodyPr/>
        <a:lstStyle/>
        <a:p>
          <a:r>
            <a:rPr lang="es-CL" b="1" i="0" dirty="0">
              <a:latin typeface="+mn-lt"/>
            </a:rPr>
            <a:t>Convivencia Escolar </a:t>
          </a:r>
        </a:p>
      </dgm:t>
    </dgm:pt>
    <dgm:pt modelId="{7BCEC081-5790-47B7-8198-79EE1D82A5C6}" type="parTrans" cxnId="{3DAC70D5-FCF6-4EE6-8C4D-2DEC61EC2E7C}">
      <dgm:prSet/>
      <dgm:spPr/>
      <dgm:t>
        <a:bodyPr/>
        <a:lstStyle/>
        <a:p>
          <a:endParaRPr lang="es-CL"/>
        </a:p>
      </dgm:t>
    </dgm:pt>
    <dgm:pt modelId="{74C5666D-2F48-437F-83D4-1998619F8BD2}" type="sibTrans" cxnId="{3DAC70D5-FCF6-4EE6-8C4D-2DEC61EC2E7C}">
      <dgm:prSet/>
      <dgm:spPr/>
      <dgm:t>
        <a:bodyPr/>
        <a:lstStyle/>
        <a:p>
          <a:endParaRPr lang="es-CL"/>
        </a:p>
      </dgm:t>
    </dgm:pt>
    <dgm:pt modelId="{1415EC69-B5EB-43CC-A601-B883D036B316}" type="pres">
      <dgm:prSet presAssocID="{128817CA-1626-417F-A26C-D10E42ED981C}" presName="cycle" presStyleCnt="0">
        <dgm:presLayoutVars>
          <dgm:dir/>
          <dgm:resizeHandles val="exact"/>
        </dgm:presLayoutVars>
      </dgm:prSet>
      <dgm:spPr/>
    </dgm:pt>
    <dgm:pt modelId="{BC759A52-452A-41D7-A4C2-CE893FB4178F}" type="pres">
      <dgm:prSet presAssocID="{B1FFED72-A33A-4037-AFFF-D387A67F2CCE}" presName="node" presStyleLbl="node1" presStyleIdx="0" presStyleCnt="4">
        <dgm:presLayoutVars>
          <dgm:bulletEnabled val="1"/>
        </dgm:presLayoutVars>
      </dgm:prSet>
      <dgm:spPr/>
    </dgm:pt>
    <dgm:pt modelId="{C0C7E55D-93D9-4A72-92EB-FCB6F803C45D}" type="pres">
      <dgm:prSet presAssocID="{B1FFED72-A33A-4037-AFFF-D387A67F2CCE}" presName="spNode" presStyleCnt="0"/>
      <dgm:spPr/>
    </dgm:pt>
    <dgm:pt modelId="{CBC34A5D-B503-4562-8895-B82B7E30B540}" type="pres">
      <dgm:prSet presAssocID="{15142BB7-5F6B-4510-83FC-F3FFD4C44288}" presName="sibTrans" presStyleLbl="sibTrans1D1" presStyleIdx="0" presStyleCnt="4"/>
      <dgm:spPr/>
    </dgm:pt>
    <dgm:pt modelId="{7C28609E-0E2D-41C1-B355-D288603D3196}" type="pres">
      <dgm:prSet presAssocID="{5B0A95B8-C649-4D0E-9C53-F0E0DC101F02}" presName="node" presStyleLbl="node1" presStyleIdx="1" presStyleCnt="4">
        <dgm:presLayoutVars>
          <dgm:bulletEnabled val="1"/>
        </dgm:presLayoutVars>
      </dgm:prSet>
      <dgm:spPr/>
    </dgm:pt>
    <dgm:pt modelId="{40D45073-DF64-45BF-97F2-9742A14690FD}" type="pres">
      <dgm:prSet presAssocID="{5B0A95B8-C649-4D0E-9C53-F0E0DC101F02}" presName="spNode" presStyleCnt="0"/>
      <dgm:spPr/>
    </dgm:pt>
    <dgm:pt modelId="{530C2C9D-F9CA-41F0-87E9-CA23F50FD224}" type="pres">
      <dgm:prSet presAssocID="{5AA1A0DD-406E-46F6-A4E4-DE676D042288}" presName="sibTrans" presStyleLbl="sibTrans1D1" presStyleIdx="1" presStyleCnt="4"/>
      <dgm:spPr/>
    </dgm:pt>
    <dgm:pt modelId="{A15E531D-38B4-4866-88A0-1D49908ADF1C}" type="pres">
      <dgm:prSet presAssocID="{FF68859D-2CA2-4CBB-ABAB-A8AD7C356A52}" presName="node" presStyleLbl="node1" presStyleIdx="2" presStyleCnt="4">
        <dgm:presLayoutVars>
          <dgm:bulletEnabled val="1"/>
        </dgm:presLayoutVars>
      </dgm:prSet>
      <dgm:spPr/>
    </dgm:pt>
    <dgm:pt modelId="{7EF3AB3E-46FA-48F6-9377-BADBFB348020}" type="pres">
      <dgm:prSet presAssocID="{FF68859D-2CA2-4CBB-ABAB-A8AD7C356A52}" presName="spNode" presStyleCnt="0"/>
      <dgm:spPr/>
    </dgm:pt>
    <dgm:pt modelId="{80CF1261-4468-4409-97CA-064562B0ACA9}" type="pres">
      <dgm:prSet presAssocID="{310783AF-6FE9-4748-A1C6-473551312568}" presName="sibTrans" presStyleLbl="sibTrans1D1" presStyleIdx="2" presStyleCnt="4"/>
      <dgm:spPr/>
    </dgm:pt>
    <dgm:pt modelId="{9086BC27-9EFB-498F-BACC-927F2D9045FC}" type="pres">
      <dgm:prSet presAssocID="{649AFF09-BEE3-459F-BBAD-7CB25589F3DA}" presName="node" presStyleLbl="node1" presStyleIdx="3" presStyleCnt="4">
        <dgm:presLayoutVars>
          <dgm:bulletEnabled val="1"/>
        </dgm:presLayoutVars>
      </dgm:prSet>
      <dgm:spPr/>
    </dgm:pt>
    <dgm:pt modelId="{3035F3B8-FC05-4AA1-A647-9B392117D380}" type="pres">
      <dgm:prSet presAssocID="{649AFF09-BEE3-459F-BBAD-7CB25589F3DA}" presName="spNode" presStyleCnt="0"/>
      <dgm:spPr/>
    </dgm:pt>
    <dgm:pt modelId="{3AB42F1C-CA72-46CA-8A7D-25829792E4A1}" type="pres">
      <dgm:prSet presAssocID="{74C5666D-2F48-437F-83D4-1998619F8BD2}" presName="sibTrans" presStyleLbl="sibTrans1D1" presStyleIdx="3" presStyleCnt="4"/>
      <dgm:spPr/>
    </dgm:pt>
  </dgm:ptLst>
  <dgm:cxnLst>
    <dgm:cxn modelId="{56DEE613-9E77-4F52-8DCF-3F775C496AB5}" type="presOf" srcId="{15142BB7-5F6B-4510-83FC-F3FFD4C44288}" destId="{CBC34A5D-B503-4562-8895-B82B7E30B540}" srcOrd="0" destOrd="0" presId="urn:microsoft.com/office/officeart/2005/8/layout/cycle6"/>
    <dgm:cxn modelId="{F15FF934-AAF3-4528-8732-00A4ADC9D9BF}" srcId="{128817CA-1626-417F-A26C-D10E42ED981C}" destId="{5B0A95B8-C649-4D0E-9C53-F0E0DC101F02}" srcOrd="1" destOrd="0" parTransId="{2ACB9A2A-2D84-45C1-83BB-D83D9644319E}" sibTransId="{5AA1A0DD-406E-46F6-A4E4-DE676D042288}"/>
    <dgm:cxn modelId="{4EE4FB37-ADD1-48A5-A6F3-F7687C731347}" srcId="{128817CA-1626-417F-A26C-D10E42ED981C}" destId="{FF68859D-2CA2-4CBB-ABAB-A8AD7C356A52}" srcOrd="2" destOrd="0" parTransId="{E95611B8-468E-42DF-84D1-43071680EB71}" sibTransId="{310783AF-6FE9-4748-A1C6-473551312568}"/>
    <dgm:cxn modelId="{9879023E-D663-45D6-991E-C7CB2860EDDB}" type="presOf" srcId="{FF68859D-2CA2-4CBB-ABAB-A8AD7C356A52}" destId="{A15E531D-38B4-4866-88A0-1D49908ADF1C}" srcOrd="0" destOrd="0" presId="urn:microsoft.com/office/officeart/2005/8/layout/cycle6"/>
    <dgm:cxn modelId="{5FA7EE3E-40BE-461A-9764-CFE176852254}" type="presOf" srcId="{B1FFED72-A33A-4037-AFFF-D387A67F2CCE}" destId="{BC759A52-452A-41D7-A4C2-CE893FB4178F}" srcOrd="0" destOrd="0" presId="urn:microsoft.com/office/officeart/2005/8/layout/cycle6"/>
    <dgm:cxn modelId="{F3A2026D-144C-45DB-8AC8-3CD182FD4B05}" type="presOf" srcId="{5AA1A0DD-406E-46F6-A4E4-DE676D042288}" destId="{530C2C9D-F9CA-41F0-87E9-CA23F50FD224}" srcOrd="0" destOrd="0" presId="urn:microsoft.com/office/officeart/2005/8/layout/cycle6"/>
    <dgm:cxn modelId="{4CA3099F-9D42-41EC-8E53-6E7CD47851A2}" type="presOf" srcId="{310783AF-6FE9-4748-A1C6-473551312568}" destId="{80CF1261-4468-4409-97CA-064562B0ACA9}" srcOrd="0" destOrd="0" presId="urn:microsoft.com/office/officeart/2005/8/layout/cycle6"/>
    <dgm:cxn modelId="{BD25B0A6-CFBE-4FB0-9C2A-9FD10F7D857E}" type="presOf" srcId="{5B0A95B8-C649-4D0E-9C53-F0E0DC101F02}" destId="{7C28609E-0E2D-41C1-B355-D288603D3196}" srcOrd="0" destOrd="0" presId="urn:microsoft.com/office/officeart/2005/8/layout/cycle6"/>
    <dgm:cxn modelId="{DE33C1AC-BB2B-4B4B-9A21-198C5940AFB1}" srcId="{128817CA-1626-417F-A26C-D10E42ED981C}" destId="{B1FFED72-A33A-4037-AFFF-D387A67F2CCE}" srcOrd="0" destOrd="0" parTransId="{013CD850-0578-487D-9F52-26E012192D0D}" sibTransId="{15142BB7-5F6B-4510-83FC-F3FFD4C44288}"/>
    <dgm:cxn modelId="{DF9C11AD-9B4C-4ADB-9BB2-3763F7CC3CF0}" type="presOf" srcId="{128817CA-1626-417F-A26C-D10E42ED981C}" destId="{1415EC69-B5EB-43CC-A601-B883D036B316}" srcOrd="0" destOrd="0" presId="urn:microsoft.com/office/officeart/2005/8/layout/cycle6"/>
    <dgm:cxn modelId="{FAF228B2-A166-4CA4-902B-FE61FFE6D14F}" type="presOf" srcId="{649AFF09-BEE3-459F-BBAD-7CB25589F3DA}" destId="{9086BC27-9EFB-498F-BACC-927F2D9045FC}" srcOrd="0" destOrd="0" presId="urn:microsoft.com/office/officeart/2005/8/layout/cycle6"/>
    <dgm:cxn modelId="{3DAC70D5-FCF6-4EE6-8C4D-2DEC61EC2E7C}" srcId="{128817CA-1626-417F-A26C-D10E42ED981C}" destId="{649AFF09-BEE3-459F-BBAD-7CB25589F3DA}" srcOrd="3" destOrd="0" parTransId="{7BCEC081-5790-47B7-8198-79EE1D82A5C6}" sibTransId="{74C5666D-2F48-437F-83D4-1998619F8BD2}"/>
    <dgm:cxn modelId="{A990C5F7-AC2B-4049-88E0-FF26CA97C851}" type="presOf" srcId="{74C5666D-2F48-437F-83D4-1998619F8BD2}" destId="{3AB42F1C-CA72-46CA-8A7D-25829792E4A1}" srcOrd="0" destOrd="0" presId="urn:microsoft.com/office/officeart/2005/8/layout/cycle6"/>
    <dgm:cxn modelId="{01A18FD0-6612-48D3-AC9A-CD643709DF5D}" type="presParOf" srcId="{1415EC69-B5EB-43CC-A601-B883D036B316}" destId="{BC759A52-452A-41D7-A4C2-CE893FB4178F}" srcOrd="0" destOrd="0" presId="urn:microsoft.com/office/officeart/2005/8/layout/cycle6"/>
    <dgm:cxn modelId="{02B91E5B-7942-41A3-A0A4-9873605A49FC}" type="presParOf" srcId="{1415EC69-B5EB-43CC-A601-B883D036B316}" destId="{C0C7E55D-93D9-4A72-92EB-FCB6F803C45D}" srcOrd="1" destOrd="0" presId="urn:microsoft.com/office/officeart/2005/8/layout/cycle6"/>
    <dgm:cxn modelId="{B0E49CE4-7EEA-484E-8AB3-C410B77D9800}" type="presParOf" srcId="{1415EC69-B5EB-43CC-A601-B883D036B316}" destId="{CBC34A5D-B503-4562-8895-B82B7E30B540}" srcOrd="2" destOrd="0" presId="urn:microsoft.com/office/officeart/2005/8/layout/cycle6"/>
    <dgm:cxn modelId="{1CA312A3-E2FD-4378-A391-F56ED61A0129}" type="presParOf" srcId="{1415EC69-B5EB-43CC-A601-B883D036B316}" destId="{7C28609E-0E2D-41C1-B355-D288603D3196}" srcOrd="3" destOrd="0" presId="urn:microsoft.com/office/officeart/2005/8/layout/cycle6"/>
    <dgm:cxn modelId="{5EE3C3A3-0421-4410-AF0A-82710D7F74A2}" type="presParOf" srcId="{1415EC69-B5EB-43CC-A601-B883D036B316}" destId="{40D45073-DF64-45BF-97F2-9742A14690FD}" srcOrd="4" destOrd="0" presId="urn:microsoft.com/office/officeart/2005/8/layout/cycle6"/>
    <dgm:cxn modelId="{1DD89A33-5484-49E9-93CF-D958898AC91E}" type="presParOf" srcId="{1415EC69-B5EB-43CC-A601-B883D036B316}" destId="{530C2C9D-F9CA-41F0-87E9-CA23F50FD224}" srcOrd="5" destOrd="0" presId="urn:microsoft.com/office/officeart/2005/8/layout/cycle6"/>
    <dgm:cxn modelId="{8C87A543-B368-4BFF-BC81-E9F5F3763E6B}" type="presParOf" srcId="{1415EC69-B5EB-43CC-A601-B883D036B316}" destId="{A15E531D-38B4-4866-88A0-1D49908ADF1C}" srcOrd="6" destOrd="0" presId="urn:microsoft.com/office/officeart/2005/8/layout/cycle6"/>
    <dgm:cxn modelId="{17D5D5B2-9187-4774-BE47-12DDB7A4C69E}" type="presParOf" srcId="{1415EC69-B5EB-43CC-A601-B883D036B316}" destId="{7EF3AB3E-46FA-48F6-9377-BADBFB348020}" srcOrd="7" destOrd="0" presId="urn:microsoft.com/office/officeart/2005/8/layout/cycle6"/>
    <dgm:cxn modelId="{0013F394-8CE4-43F9-90C6-9804F2736196}" type="presParOf" srcId="{1415EC69-B5EB-43CC-A601-B883D036B316}" destId="{80CF1261-4468-4409-97CA-064562B0ACA9}" srcOrd="8" destOrd="0" presId="urn:microsoft.com/office/officeart/2005/8/layout/cycle6"/>
    <dgm:cxn modelId="{01132800-76E2-46CD-96CE-8FAC739618E1}" type="presParOf" srcId="{1415EC69-B5EB-43CC-A601-B883D036B316}" destId="{9086BC27-9EFB-498F-BACC-927F2D9045FC}" srcOrd="9" destOrd="0" presId="urn:microsoft.com/office/officeart/2005/8/layout/cycle6"/>
    <dgm:cxn modelId="{77F3874B-5B29-4C99-B2F8-95FD47BE4A15}" type="presParOf" srcId="{1415EC69-B5EB-43CC-A601-B883D036B316}" destId="{3035F3B8-FC05-4AA1-A647-9B392117D380}" srcOrd="10" destOrd="0" presId="urn:microsoft.com/office/officeart/2005/8/layout/cycle6"/>
    <dgm:cxn modelId="{510F39AA-9788-481C-AFD3-F52A76406AAE}" type="presParOf" srcId="{1415EC69-B5EB-43CC-A601-B883D036B316}" destId="{3AB42F1C-CA72-46CA-8A7D-25829792E4A1}"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27CDB-1E4B-441D-9157-1E2534696BCE}"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CL"/>
        </a:p>
      </dgm:t>
    </dgm:pt>
    <dgm:pt modelId="{BB0DC533-28F7-4752-B270-826581E5720A}">
      <dgm:prSet/>
      <dgm:spPr/>
      <dgm:t>
        <a:bodyPr/>
        <a:lstStyle/>
        <a:p>
          <a:r>
            <a:rPr lang="es-ES" b="0" i="0" dirty="0">
              <a:latin typeface="+mn-lt"/>
              <a:cs typeface="Times New Roman" panose="02020603050405020304" pitchFamily="18" charset="0"/>
            </a:rPr>
            <a:t>Segunda</a:t>
          </a:r>
          <a:r>
            <a:rPr lang="es-ES" b="0" i="0" baseline="0" dirty="0">
              <a:latin typeface="+mn-lt"/>
              <a:cs typeface="Times New Roman" panose="02020603050405020304" pitchFamily="18" charset="0"/>
            </a:rPr>
            <a:t> Versión Corrida Estudiantil</a:t>
          </a:r>
          <a:endParaRPr lang="es-ES" b="0" i="0" dirty="0">
            <a:latin typeface="+mn-lt"/>
            <a:cs typeface="Times New Roman" panose="02020603050405020304" pitchFamily="18" charset="0"/>
          </a:endParaRPr>
        </a:p>
      </dgm:t>
    </dgm:pt>
    <dgm:pt modelId="{4944AB4F-ABBC-4C41-8D93-189C95EC5507}" type="parTrans" cxnId="{BCD6BDF5-6D6F-49F4-8174-606A10D541EA}">
      <dgm:prSet/>
      <dgm:spPr/>
      <dgm:t>
        <a:bodyPr/>
        <a:lstStyle/>
        <a:p>
          <a:endParaRPr lang="es-CL"/>
        </a:p>
      </dgm:t>
    </dgm:pt>
    <dgm:pt modelId="{0CEA0A1A-5FB9-4203-8CB6-2B84A06ADDE1}" type="sibTrans" cxnId="{BCD6BDF5-6D6F-49F4-8174-606A10D541EA}">
      <dgm:prSet/>
      <dgm:spPr/>
      <dgm:t>
        <a:bodyPr/>
        <a:lstStyle/>
        <a:p>
          <a:endParaRPr lang="es-CL"/>
        </a:p>
      </dgm:t>
    </dgm:pt>
    <dgm:pt modelId="{D1DAE71D-CF5B-4C8E-B7F6-E84E9F13D34C}">
      <dgm:prSet/>
      <dgm:spPr/>
      <dgm:t>
        <a:bodyPr/>
        <a:lstStyle/>
        <a:p>
          <a:r>
            <a:rPr lang="es-ES" b="0" i="0" dirty="0">
              <a:latin typeface="+mn-lt"/>
              <a:cs typeface="Times New Roman" panose="02020603050405020304" pitchFamily="18" charset="0"/>
            </a:rPr>
            <a:t>Día del Libro </a:t>
          </a:r>
        </a:p>
      </dgm:t>
    </dgm:pt>
    <dgm:pt modelId="{A7A11356-1468-4B39-B2EA-FC42B46F5CD7}" type="parTrans" cxnId="{0B5FA8ED-FA49-4EAF-8099-5FE3E48119AC}">
      <dgm:prSet/>
      <dgm:spPr/>
      <dgm:t>
        <a:bodyPr/>
        <a:lstStyle/>
        <a:p>
          <a:endParaRPr lang="es-CL"/>
        </a:p>
      </dgm:t>
    </dgm:pt>
    <dgm:pt modelId="{8830778A-6B60-4D04-9EBD-87D65AC03F69}" type="sibTrans" cxnId="{0B5FA8ED-FA49-4EAF-8099-5FE3E48119AC}">
      <dgm:prSet/>
      <dgm:spPr/>
      <dgm:t>
        <a:bodyPr/>
        <a:lstStyle/>
        <a:p>
          <a:endParaRPr lang="es-CL"/>
        </a:p>
      </dgm:t>
    </dgm:pt>
    <dgm:pt modelId="{EB6C80CE-544D-4625-B1CB-8DE9F9F7ABE3}">
      <dgm:prSet/>
      <dgm:spPr/>
      <dgm:t>
        <a:bodyPr/>
        <a:lstStyle/>
        <a:p>
          <a:r>
            <a:rPr lang="es-ES" b="0" i="0" dirty="0">
              <a:latin typeface="+mn-lt"/>
              <a:cs typeface="Times New Roman" panose="02020603050405020304" pitchFamily="18" charset="0"/>
            </a:rPr>
            <a:t>Feria Latinoamericana</a:t>
          </a:r>
        </a:p>
      </dgm:t>
    </dgm:pt>
    <dgm:pt modelId="{EF860227-F151-46B4-B65E-51BF1D20D7CF}" type="parTrans" cxnId="{B1369F60-4F29-467A-88AF-4FD6EAAE9223}">
      <dgm:prSet/>
      <dgm:spPr/>
      <dgm:t>
        <a:bodyPr/>
        <a:lstStyle/>
        <a:p>
          <a:endParaRPr lang="es-CL"/>
        </a:p>
      </dgm:t>
    </dgm:pt>
    <dgm:pt modelId="{857D9F5D-8CF5-4B33-B2CE-90EB393ED917}" type="sibTrans" cxnId="{B1369F60-4F29-467A-88AF-4FD6EAAE9223}">
      <dgm:prSet/>
      <dgm:spPr/>
      <dgm:t>
        <a:bodyPr/>
        <a:lstStyle/>
        <a:p>
          <a:endParaRPr lang="es-CL"/>
        </a:p>
      </dgm:t>
    </dgm:pt>
    <dgm:pt modelId="{3EB2EC18-99C9-4841-8AD6-EC0E9AAED60E}">
      <dgm:prSet/>
      <dgm:spPr/>
      <dgm:t>
        <a:bodyPr/>
        <a:lstStyle/>
        <a:p>
          <a:r>
            <a:rPr lang="es-ES" b="0" i="0" dirty="0">
              <a:latin typeface="+mn-lt"/>
              <a:cs typeface="Times New Roman" panose="02020603050405020304" pitchFamily="18" charset="0"/>
            </a:rPr>
            <a:t>Expo </a:t>
          </a:r>
          <a:r>
            <a:rPr lang="es-ES" b="0" i="0" dirty="0" err="1">
              <a:latin typeface="+mn-lt"/>
              <a:cs typeface="Times New Roman" panose="02020603050405020304" pitchFamily="18" charset="0"/>
            </a:rPr>
            <a:t>Tec</a:t>
          </a:r>
          <a:r>
            <a:rPr lang="es-ES" b="0" i="0" dirty="0">
              <a:latin typeface="+mn-lt"/>
              <a:cs typeface="Times New Roman" panose="02020603050405020304" pitchFamily="18" charset="0"/>
            </a:rPr>
            <a:t> Interna</a:t>
          </a:r>
        </a:p>
      </dgm:t>
    </dgm:pt>
    <dgm:pt modelId="{DABBAA70-2CB5-49B9-BCE5-725F4177408C}" type="parTrans" cxnId="{1C9679FC-EF18-44B6-BA81-075DAB6CC693}">
      <dgm:prSet/>
      <dgm:spPr/>
      <dgm:t>
        <a:bodyPr/>
        <a:lstStyle/>
        <a:p>
          <a:endParaRPr lang="es-CL"/>
        </a:p>
      </dgm:t>
    </dgm:pt>
    <dgm:pt modelId="{159E6C80-23D8-4CFC-8EF4-22819C10273A}" type="sibTrans" cxnId="{1C9679FC-EF18-44B6-BA81-075DAB6CC693}">
      <dgm:prSet/>
      <dgm:spPr/>
      <dgm:t>
        <a:bodyPr/>
        <a:lstStyle/>
        <a:p>
          <a:endParaRPr lang="es-CL"/>
        </a:p>
      </dgm:t>
    </dgm:pt>
    <dgm:pt modelId="{8B29593F-2596-4C8E-B143-B2A3E4EDCF6F}">
      <dgm:prSet/>
      <dgm:spPr/>
      <dgm:t>
        <a:bodyPr/>
        <a:lstStyle/>
        <a:p>
          <a:r>
            <a:rPr lang="es-ES" b="0" i="0" dirty="0">
              <a:latin typeface="+mn-lt"/>
              <a:cs typeface="Times New Roman" panose="02020603050405020304" pitchFamily="18" charset="0"/>
            </a:rPr>
            <a:t>Aniversario Establecimiento</a:t>
          </a:r>
        </a:p>
      </dgm:t>
    </dgm:pt>
    <dgm:pt modelId="{4BCA2D47-33CA-41CD-BDDB-9505D6835598}" type="parTrans" cxnId="{D7E62D45-FEC5-42B2-9EF1-2B03347A9290}">
      <dgm:prSet/>
      <dgm:spPr/>
      <dgm:t>
        <a:bodyPr/>
        <a:lstStyle/>
        <a:p>
          <a:endParaRPr lang="es-CL"/>
        </a:p>
      </dgm:t>
    </dgm:pt>
    <dgm:pt modelId="{42E62615-20B5-43CC-A7B2-6F21F120F38B}" type="sibTrans" cxnId="{D7E62D45-FEC5-42B2-9EF1-2B03347A9290}">
      <dgm:prSet/>
      <dgm:spPr/>
      <dgm:t>
        <a:bodyPr/>
        <a:lstStyle/>
        <a:p>
          <a:endParaRPr lang="es-CL"/>
        </a:p>
      </dgm:t>
    </dgm:pt>
    <dgm:pt modelId="{36208957-0F91-48AE-825A-0A7554988A0C}">
      <dgm:prSet/>
      <dgm:spPr/>
      <dgm:t>
        <a:bodyPr/>
        <a:lstStyle/>
        <a:p>
          <a:r>
            <a:rPr lang="es-ES" b="0" i="0" dirty="0">
              <a:latin typeface="+mn-lt"/>
              <a:cs typeface="Times New Roman" panose="02020603050405020304" pitchFamily="18" charset="0"/>
            </a:rPr>
            <a:t>Diálogos en Movimientos</a:t>
          </a:r>
        </a:p>
      </dgm:t>
    </dgm:pt>
    <dgm:pt modelId="{A0F803BD-ABA6-4BFD-AB6B-B539112197D4}" type="parTrans" cxnId="{C73BF82D-D208-4374-8467-C8F6D6EC0FE2}">
      <dgm:prSet/>
      <dgm:spPr/>
      <dgm:t>
        <a:bodyPr/>
        <a:lstStyle/>
        <a:p>
          <a:endParaRPr lang="es-CL"/>
        </a:p>
      </dgm:t>
    </dgm:pt>
    <dgm:pt modelId="{182DC502-8C6B-43DC-8D5D-66977F8C6490}" type="sibTrans" cxnId="{C73BF82D-D208-4374-8467-C8F6D6EC0FE2}">
      <dgm:prSet/>
      <dgm:spPr/>
      <dgm:t>
        <a:bodyPr/>
        <a:lstStyle/>
        <a:p>
          <a:endParaRPr lang="es-CL"/>
        </a:p>
      </dgm:t>
    </dgm:pt>
    <dgm:pt modelId="{93CE719D-0A0B-467B-8903-8F5BD495CC4B}" type="pres">
      <dgm:prSet presAssocID="{C2B27CDB-1E4B-441D-9157-1E2534696BCE}" presName="linear" presStyleCnt="0">
        <dgm:presLayoutVars>
          <dgm:animLvl val="lvl"/>
          <dgm:resizeHandles val="exact"/>
        </dgm:presLayoutVars>
      </dgm:prSet>
      <dgm:spPr/>
    </dgm:pt>
    <dgm:pt modelId="{25FFCB6F-B963-4D70-8D49-A82A41A7443D}" type="pres">
      <dgm:prSet presAssocID="{BB0DC533-28F7-4752-B270-826581E5720A}" presName="parentText" presStyleLbl="node1" presStyleIdx="0" presStyleCnt="6" custLinFactY="-28505" custLinFactNeighborY="-100000">
        <dgm:presLayoutVars>
          <dgm:chMax val="0"/>
          <dgm:bulletEnabled val="1"/>
        </dgm:presLayoutVars>
      </dgm:prSet>
      <dgm:spPr/>
    </dgm:pt>
    <dgm:pt modelId="{81836A49-3045-49B4-B7C8-559CC05201F5}" type="pres">
      <dgm:prSet presAssocID="{0CEA0A1A-5FB9-4203-8CB6-2B84A06ADDE1}" presName="spacer" presStyleCnt="0"/>
      <dgm:spPr/>
    </dgm:pt>
    <dgm:pt modelId="{9363D0C6-5ED4-402A-B598-62BF302A95FB}" type="pres">
      <dgm:prSet presAssocID="{D1DAE71D-CF5B-4C8E-B7F6-E84E9F13D34C}" presName="parentText" presStyleLbl="node1" presStyleIdx="1" presStyleCnt="6" custLinFactY="-2196" custLinFactNeighborY="-100000">
        <dgm:presLayoutVars>
          <dgm:chMax val="0"/>
          <dgm:bulletEnabled val="1"/>
        </dgm:presLayoutVars>
      </dgm:prSet>
      <dgm:spPr/>
    </dgm:pt>
    <dgm:pt modelId="{61036207-6E55-4350-900D-DD9DF337DF06}" type="pres">
      <dgm:prSet presAssocID="{8830778A-6B60-4D04-9EBD-87D65AC03F69}" presName="spacer" presStyleCnt="0"/>
      <dgm:spPr/>
    </dgm:pt>
    <dgm:pt modelId="{0A96376A-D72B-4D17-BFA8-592F560D5FE8}" type="pres">
      <dgm:prSet presAssocID="{EB6C80CE-544D-4625-B1CB-8DE9F9F7ABE3}" presName="parentText" presStyleLbl="node1" presStyleIdx="2" presStyleCnt="6">
        <dgm:presLayoutVars>
          <dgm:chMax val="0"/>
          <dgm:bulletEnabled val="1"/>
        </dgm:presLayoutVars>
      </dgm:prSet>
      <dgm:spPr/>
    </dgm:pt>
    <dgm:pt modelId="{4D73ECCC-E02A-439B-A706-F91EEBCB5D94}" type="pres">
      <dgm:prSet presAssocID="{857D9F5D-8CF5-4B33-B2CE-90EB393ED917}" presName="spacer" presStyleCnt="0"/>
      <dgm:spPr/>
    </dgm:pt>
    <dgm:pt modelId="{56E37309-4F28-4E17-B69A-2D359F000C6C}" type="pres">
      <dgm:prSet presAssocID="{3EB2EC18-99C9-4841-8AD6-EC0E9AAED60E}" presName="parentText" presStyleLbl="node1" presStyleIdx="3" presStyleCnt="6">
        <dgm:presLayoutVars>
          <dgm:chMax val="0"/>
          <dgm:bulletEnabled val="1"/>
        </dgm:presLayoutVars>
      </dgm:prSet>
      <dgm:spPr/>
    </dgm:pt>
    <dgm:pt modelId="{2BC22C14-95A3-4768-A0BD-80641503F4A5}" type="pres">
      <dgm:prSet presAssocID="{159E6C80-23D8-4CFC-8EF4-22819C10273A}" presName="spacer" presStyleCnt="0"/>
      <dgm:spPr/>
    </dgm:pt>
    <dgm:pt modelId="{791CC4E0-3ED7-4A1F-BEAA-91FC890CC0FA}" type="pres">
      <dgm:prSet presAssocID="{8B29593F-2596-4C8E-B143-B2A3E4EDCF6F}" presName="parentText" presStyleLbl="node1" presStyleIdx="4" presStyleCnt="6">
        <dgm:presLayoutVars>
          <dgm:chMax val="0"/>
          <dgm:bulletEnabled val="1"/>
        </dgm:presLayoutVars>
      </dgm:prSet>
      <dgm:spPr/>
    </dgm:pt>
    <dgm:pt modelId="{6287CC06-1A90-439A-B8AF-EADF500FA5E8}" type="pres">
      <dgm:prSet presAssocID="{42E62615-20B5-43CC-A7B2-6F21F120F38B}" presName="spacer" presStyleCnt="0"/>
      <dgm:spPr/>
    </dgm:pt>
    <dgm:pt modelId="{73F34028-4CEC-4CC4-88B3-F2C1A8D5F424}" type="pres">
      <dgm:prSet presAssocID="{36208957-0F91-48AE-825A-0A7554988A0C}" presName="parentText" presStyleLbl="node1" presStyleIdx="5" presStyleCnt="6">
        <dgm:presLayoutVars>
          <dgm:chMax val="0"/>
          <dgm:bulletEnabled val="1"/>
        </dgm:presLayoutVars>
      </dgm:prSet>
      <dgm:spPr/>
    </dgm:pt>
  </dgm:ptLst>
  <dgm:cxnLst>
    <dgm:cxn modelId="{914F9C19-F667-4150-A7AB-6626C8010BD5}" type="presOf" srcId="{8B29593F-2596-4C8E-B143-B2A3E4EDCF6F}" destId="{791CC4E0-3ED7-4A1F-BEAA-91FC890CC0FA}" srcOrd="0" destOrd="0" presId="urn:microsoft.com/office/officeart/2005/8/layout/vList2"/>
    <dgm:cxn modelId="{0EBFE81D-199D-4E69-988B-AFA5FFE56E83}" type="presOf" srcId="{C2B27CDB-1E4B-441D-9157-1E2534696BCE}" destId="{93CE719D-0A0B-467B-8903-8F5BD495CC4B}" srcOrd="0" destOrd="0" presId="urn:microsoft.com/office/officeart/2005/8/layout/vList2"/>
    <dgm:cxn modelId="{189A5129-E1C7-4CA8-8160-C39AD0EC3F4F}" type="presOf" srcId="{EB6C80CE-544D-4625-B1CB-8DE9F9F7ABE3}" destId="{0A96376A-D72B-4D17-BFA8-592F560D5FE8}" srcOrd="0" destOrd="0" presId="urn:microsoft.com/office/officeart/2005/8/layout/vList2"/>
    <dgm:cxn modelId="{C73BF82D-D208-4374-8467-C8F6D6EC0FE2}" srcId="{C2B27CDB-1E4B-441D-9157-1E2534696BCE}" destId="{36208957-0F91-48AE-825A-0A7554988A0C}" srcOrd="5" destOrd="0" parTransId="{A0F803BD-ABA6-4BFD-AB6B-B539112197D4}" sibTransId="{182DC502-8C6B-43DC-8D5D-66977F8C6490}"/>
    <dgm:cxn modelId="{B1369F60-4F29-467A-88AF-4FD6EAAE9223}" srcId="{C2B27CDB-1E4B-441D-9157-1E2534696BCE}" destId="{EB6C80CE-544D-4625-B1CB-8DE9F9F7ABE3}" srcOrd="2" destOrd="0" parTransId="{EF860227-F151-46B4-B65E-51BF1D20D7CF}" sibTransId="{857D9F5D-8CF5-4B33-B2CE-90EB393ED917}"/>
    <dgm:cxn modelId="{D7E62D45-FEC5-42B2-9EF1-2B03347A9290}" srcId="{C2B27CDB-1E4B-441D-9157-1E2534696BCE}" destId="{8B29593F-2596-4C8E-B143-B2A3E4EDCF6F}" srcOrd="4" destOrd="0" parTransId="{4BCA2D47-33CA-41CD-BDDB-9505D6835598}" sibTransId="{42E62615-20B5-43CC-A7B2-6F21F120F38B}"/>
    <dgm:cxn modelId="{A0B0044D-F573-4CA8-918D-5DEF82F0E6DB}" type="presOf" srcId="{D1DAE71D-CF5B-4C8E-B7F6-E84E9F13D34C}" destId="{9363D0C6-5ED4-402A-B598-62BF302A95FB}" srcOrd="0" destOrd="0" presId="urn:microsoft.com/office/officeart/2005/8/layout/vList2"/>
    <dgm:cxn modelId="{2CA7FE7B-3B6C-47F8-BA82-4B4724BC154C}" type="presOf" srcId="{36208957-0F91-48AE-825A-0A7554988A0C}" destId="{73F34028-4CEC-4CC4-88B3-F2C1A8D5F424}" srcOrd="0" destOrd="0" presId="urn:microsoft.com/office/officeart/2005/8/layout/vList2"/>
    <dgm:cxn modelId="{435CD79F-D062-4A61-9FF6-DD18182F9E4F}" type="presOf" srcId="{BB0DC533-28F7-4752-B270-826581E5720A}" destId="{25FFCB6F-B963-4D70-8D49-A82A41A7443D}" srcOrd="0" destOrd="0" presId="urn:microsoft.com/office/officeart/2005/8/layout/vList2"/>
    <dgm:cxn modelId="{31B1A3A4-9CA5-4E2E-848A-DA155BE818B5}" type="presOf" srcId="{3EB2EC18-99C9-4841-8AD6-EC0E9AAED60E}" destId="{56E37309-4F28-4E17-B69A-2D359F000C6C}" srcOrd="0" destOrd="0" presId="urn:microsoft.com/office/officeart/2005/8/layout/vList2"/>
    <dgm:cxn modelId="{0B5FA8ED-FA49-4EAF-8099-5FE3E48119AC}" srcId="{C2B27CDB-1E4B-441D-9157-1E2534696BCE}" destId="{D1DAE71D-CF5B-4C8E-B7F6-E84E9F13D34C}" srcOrd="1" destOrd="0" parTransId="{A7A11356-1468-4B39-B2EA-FC42B46F5CD7}" sibTransId="{8830778A-6B60-4D04-9EBD-87D65AC03F69}"/>
    <dgm:cxn modelId="{BCD6BDF5-6D6F-49F4-8174-606A10D541EA}" srcId="{C2B27CDB-1E4B-441D-9157-1E2534696BCE}" destId="{BB0DC533-28F7-4752-B270-826581E5720A}" srcOrd="0" destOrd="0" parTransId="{4944AB4F-ABBC-4C41-8D93-189C95EC5507}" sibTransId="{0CEA0A1A-5FB9-4203-8CB6-2B84A06ADDE1}"/>
    <dgm:cxn modelId="{1C9679FC-EF18-44B6-BA81-075DAB6CC693}" srcId="{C2B27CDB-1E4B-441D-9157-1E2534696BCE}" destId="{3EB2EC18-99C9-4841-8AD6-EC0E9AAED60E}" srcOrd="3" destOrd="0" parTransId="{DABBAA70-2CB5-49B9-BCE5-725F4177408C}" sibTransId="{159E6C80-23D8-4CFC-8EF4-22819C10273A}"/>
    <dgm:cxn modelId="{E2D77422-BB7C-49BB-A15D-0B5AE51C251C}" type="presParOf" srcId="{93CE719D-0A0B-467B-8903-8F5BD495CC4B}" destId="{25FFCB6F-B963-4D70-8D49-A82A41A7443D}" srcOrd="0" destOrd="0" presId="urn:microsoft.com/office/officeart/2005/8/layout/vList2"/>
    <dgm:cxn modelId="{959A4A71-28FC-4354-B7B5-1E6275D707F7}" type="presParOf" srcId="{93CE719D-0A0B-467B-8903-8F5BD495CC4B}" destId="{81836A49-3045-49B4-B7C8-559CC05201F5}" srcOrd="1" destOrd="0" presId="urn:microsoft.com/office/officeart/2005/8/layout/vList2"/>
    <dgm:cxn modelId="{B071D60A-5AF5-466C-A480-A700BFB32DD0}" type="presParOf" srcId="{93CE719D-0A0B-467B-8903-8F5BD495CC4B}" destId="{9363D0C6-5ED4-402A-B598-62BF302A95FB}" srcOrd="2" destOrd="0" presId="urn:microsoft.com/office/officeart/2005/8/layout/vList2"/>
    <dgm:cxn modelId="{9F666B1B-08E4-4503-B11D-D08ADACFB6BB}" type="presParOf" srcId="{93CE719D-0A0B-467B-8903-8F5BD495CC4B}" destId="{61036207-6E55-4350-900D-DD9DF337DF06}" srcOrd="3" destOrd="0" presId="urn:microsoft.com/office/officeart/2005/8/layout/vList2"/>
    <dgm:cxn modelId="{F9EB3412-76B3-4B74-948C-10FB8DDA5789}" type="presParOf" srcId="{93CE719D-0A0B-467B-8903-8F5BD495CC4B}" destId="{0A96376A-D72B-4D17-BFA8-592F560D5FE8}" srcOrd="4" destOrd="0" presId="urn:microsoft.com/office/officeart/2005/8/layout/vList2"/>
    <dgm:cxn modelId="{BB1E91F3-8671-4F44-A529-067F035584BC}" type="presParOf" srcId="{93CE719D-0A0B-467B-8903-8F5BD495CC4B}" destId="{4D73ECCC-E02A-439B-A706-F91EEBCB5D94}" srcOrd="5" destOrd="0" presId="urn:microsoft.com/office/officeart/2005/8/layout/vList2"/>
    <dgm:cxn modelId="{2E11A9F8-EC28-46EB-AAC2-65EC485D1F1C}" type="presParOf" srcId="{93CE719D-0A0B-467B-8903-8F5BD495CC4B}" destId="{56E37309-4F28-4E17-B69A-2D359F000C6C}" srcOrd="6" destOrd="0" presId="urn:microsoft.com/office/officeart/2005/8/layout/vList2"/>
    <dgm:cxn modelId="{7941918A-B184-4D5A-824D-FE34ABE00964}" type="presParOf" srcId="{93CE719D-0A0B-467B-8903-8F5BD495CC4B}" destId="{2BC22C14-95A3-4768-A0BD-80641503F4A5}" srcOrd="7" destOrd="0" presId="urn:microsoft.com/office/officeart/2005/8/layout/vList2"/>
    <dgm:cxn modelId="{76A9C42C-0D4E-4BD6-9A10-4C855DF6DC7B}" type="presParOf" srcId="{93CE719D-0A0B-467B-8903-8F5BD495CC4B}" destId="{791CC4E0-3ED7-4A1F-BEAA-91FC890CC0FA}" srcOrd="8" destOrd="0" presId="urn:microsoft.com/office/officeart/2005/8/layout/vList2"/>
    <dgm:cxn modelId="{58E6ECB3-0314-44A2-9356-6832F0604189}" type="presParOf" srcId="{93CE719D-0A0B-467B-8903-8F5BD495CC4B}" destId="{6287CC06-1A90-439A-B8AF-EADF500FA5E8}" srcOrd="9" destOrd="0" presId="urn:microsoft.com/office/officeart/2005/8/layout/vList2"/>
    <dgm:cxn modelId="{DF051D44-BC63-4796-AC8F-CA81722DCB23}" type="presParOf" srcId="{93CE719D-0A0B-467B-8903-8F5BD495CC4B}" destId="{73F34028-4CEC-4CC4-88B3-F2C1A8D5F42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72B883-B13D-44E9-A977-A1CDEB5F65C3}"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L"/>
        </a:p>
      </dgm:t>
    </dgm:pt>
    <dgm:pt modelId="{D5F3D242-D5EB-492F-8C68-7090D464BAFA}">
      <dgm:prSet phldrT="[Texto]" custT="1"/>
      <dgm:spPr/>
      <dgm:t>
        <a:bodyPr/>
        <a:lstStyle/>
        <a:p>
          <a:pPr algn="ctr"/>
          <a:r>
            <a:rPr lang="es-CL" sz="1600" b="0" i="0" u="none" dirty="0">
              <a:latin typeface="+mn-lt"/>
              <a:cs typeface="Times New Roman" panose="02020603050405020304" pitchFamily="18" charset="0"/>
            </a:rPr>
            <a:t>Redes de Apoyo con ABC Ambulancia, Bomberos, Carabineros e Instituciones a fines</a:t>
          </a:r>
        </a:p>
      </dgm:t>
    </dgm:pt>
    <dgm:pt modelId="{79692664-9B7D-4991-A063-0CB23484B997}" type="parTrans" cxnId="{546EBF0F-CE6E-4199-9DFE-F451BE90081F}">
      <dgm:prSet/>
      <dgm:spPr/>
      <dgm:t>
        <a:bodyPr/>
        <a:lstStyle/>
        <a:p>
          <a:endParaRPr lang="es-CL"/>
        </a:p>
      </dgm:t>
    </dgm:pt>
    <dgm:pt modelId="{F4F50A65-BB54-4D2F-925E-7F5F4224333E}" type="sibTrans" cxnId="{546EBF0F-CE6E-4199-9DFE-F451BE90081F}">
      <dgm:prSet/>
      <dgm:spPr/>
      <dgm:t>
        <a:bodyPr/>
        <a:lstStyle/>
        <a:p>
          <a:endParaRPr lang="es-CL"/>
        </a:p>
      </dgm:t>
    </dgm:pt>
    <dgm:pt modelId="{80C62429-C7E6-4B44-8EC5-C9EE82E8E3CD}">
      <dgm:prSet phldrT="[Texto]" custT="1"/>
      <dgm:spPr/>
      <dgm:t>
        <a:bodyPr/>
        <a:lstStyle/>
        <a:p>
          <a:pPr algn="ctr"/>
          <a:r>
            <a:rPr lang="es-CL" sz="1600" b="0" i="0" u="none" dirty="0">
              <a:latin typeface="+mn-lt"/>
              <a:cs typeface="Times New Roman" panose="02020603050405020304" pitchFamily="18" charset="0"/>
            </a:rPr>
            <a:t>Equipos de Gestión</a:t>
          </a:r>
        </a:p>
      </dgm:t>
    </dgm:pt>
    <dgm:pt modelId="{08665C96-469A-4293-B869-0DED454C07C2}" type="parTrans" cxnId="{A1697642-EA45-4B18-96E9-C6E7441ACF35}">
      <dgm:prSet/>
      <dgm:spPr/>
      <dgm:t>
        <a:bodyPr/>
        <a:lstStyle/>
        <a:p>
          <a:endParaRPr lang="es-CL"/>
        </a:p>
      </dgm:t>
    </dgm:pt>
    <dgm:pt modelId="{27E9D325-F29F-4C79-A741-B16D1D424E78}" type="sibTrans" cxnId="{A1697642-EA45-4B18-96E9-C6E7441ACF35}">
      <dgm:prSet/>
      <dgm:spPr/>
      <dgm:t>
        <a:bodyPr/>
        <a:lstStyle/>
        <a:p>
          <a:endParaRPr lang="es-CL"/>
        </a:p>
      </dgm:t>
    </dgm:pt>
    <dgm:pt modelId="{AEA86504-A98A-4A11-A061-B094ECDD1A31}">
      <dgm:prSet phldrT="[Texto]" custT="1"/>
      <dgm:spPr/>
      <dgm:t>
        <a:bodyPr/>
        <a:lstStyle/>
        <a:p>
          <a:pPr algn="ctr"/>
          <a:r>
            <a:rPr lang="es-CL" sz="1600" b="0" i="0" u="none" dirty="0">
              <a:latin typeface="+mn-lt"/>
              <a:cs typeface="Times New Roman" panose="02020603050405020304" pitchFamily="18" charset="0"/>
            </a:rPr>
            <a:t>Consejo Escolar</a:t>
          </a:r>
        </a:p>
      </dgm:t>
    </dgm:pt>
    <dgm:pt modelId="{DC525196-7C85-4345-95CF-DF2883FB6C92}" type="sibTrans" cxnId="{8A8B2BF0-BE09-4C4E-8693-A003B46C3C82}">
      <dgm:prSet/>
      <dgm:spPr/>
      <dgm:t>
        <a:bodyPr/>
        <a:lstStyle/>
        <a:p>
          <a:endParaRPr lang="es-CL"/>
        </a:p>
      </dgm:t>
    </dgm:pt>
    <dgm:pt modelId="{454D4442-6662-4A85-8215-A29FE93202B3}" type="parTrans" cxnId="{8A8B2BF0-BE09-4C4E-8693-A003B46C3C82}">
      <dgm:prSet/>
      <dgm:spPr/>
      <dgm:t>
        <a:bodyPr/>
        <a:lstStyle/>
        <a:p>
          <a:endParaRPr lang="es-CL"/>
        </a:p>
      </dgm:t>
    </dgm:pt>
    <dgm:pt modelId="{1F080324-BD8C-41DE-B44D-D04405A25A12}">
      <dgm:prSet phldrT="[Texto]" custT="1"/>
      <dgm:spPr/>
      <dgm:t>
        <a:bodyPr/>
        <a:lstStyle/>
        <a:p>
          <a:pPr algn="ctr"/>
          <a:r>
            <a:rPr lang="es-CL" sz="1600" b="0" i="0" u="none" dirty="0">
              <a:latin typeface="+mn-lt"/>
              <a:cs typeface="Times New Roman" panose="02020603050405020304" pitchFamily="18" charset="0"/>
            </a:rPr>
            <a:t>Matricula S.I.G.E</a:t>
          </a:r>
        </a:p>
      </dgm:t>
    </dgm:pt>
    <dgm:pt modelId="{184108DA-A623-4A34-8EE2-4FE44C4272D2}" type="parTrans" cxnId="{CCDA4ACF-7A6F-47FD-A695-90EFD875310B}">
      <dgm:prSet/>
      <dgm:spPr/>
      <dgm:t>
        <a:bodyPr/>
        <a:lstStyle/>
        <a:p>
          <a:endParaRPr lang="es-CL"/>
        </a:p>
      </dgm:t>
    </dgm:pt>
    <dgm:pt modelId="{B55A9D76-9600-4A89-9A13-393EE6D3CFA6}" type="sibTrans" cxnId="{CCDA4ACF-7A6F-47FD-A695-90EFD875310B}">
      <dgm:prSet/>
      <dgm:spPr/>
      <dgm:t>
        <a:bodyPr/>
        <a:lstStyle/>
        <a:p>
          <a:endParaRPr lang="es-CL"/>
        </a:p>
      </dgm:t>
    </dgm:pt>
    <dgm:pt modelId="{B2F9E19C-8BB8-4238-A377-CF47F2E04643}">
      <dgm:prSet phldrT="[Texto]" custT="1"/>
      <dgm:spPr/>
      <dgm:t>
        <a:bodyPr/>
        <a:lstStyle/>
        <a:p>
          <a:pPr algn="ctr"/>
          <a:r>
            <a:rPr lang="es-CL" sz="1600" b="0" i="0" u="none" dirty="0">
              <a:latin typeface="+mn-lt"/>
              <a:cs typeface="Times New Roman" panose="02020603050405020304" pitchFamily="18" charset="0"/>
            </a:rPr>
            <a:t>Articulación: Liceo -&gt; SLEP -&gt; Deprov -&gt; Secreduc</a:t>
          </a:r>
        </a:p>
      </dgm:t>
    </dgm:pt>
    <dgm:pt modelId="{4F444BD8-9F65-4D96-A91B-79BBDDBF2AC4}" type="parTrans" cxnId="{23FC9112-49A3-4EE8-8B72-F9F4E9F013CE}">
      <dgm:prSet/>
      <dgm:spPr/>
      <dgm:t>
        <a:bodyPr/>
        <a:lstStyle/>
        <a:p>
          <a:endParaRPr lang="es-CL"/>
        </a:p>
      </dgm:t>
    </dgm:pt>
    <dgm:pt modelId="{98B7E246-B70B-42A0-AB6B-DCF6311474A0}" type="sibTrans" cxnId="{23FC9112-49A3-4EE8-8B72-F9F4E9F013CE}">
      <dgm:prSet/>
      <dgm:spPr/>
      <dgm:t>
        <a:bodyPr/>
        <a:lstStyle/>
        <a:p>
          <a:endParaRPr lang="es-CL"/>
        </a:p>
      </dgm:t>
    </dgm:pt>
    <dgm:pt modelId="{3640C664-7219-41C0-8F4E-5E9CC91FDDAB}">
      <dgm:prSet phldrT="[Texto]" custT="1"/>
      <dgm:spPr/>
      <dgm:t>
        <a:bodyPr/>
        <a:lstStyle/>
        <a:p>
          <a:pPr algn="ctr"/>
          <a:r>
            <a:rPr lang="es-CL" sz="1600" b="0" i="0" u="none" dirty="0">
              <a:latin typeface="+mn-lt"/>
              <a:cs typeface="Times New Roman" panose="02020603050405020304" pitchFamily="18" charset="0"/>
            </a:rPr>
            <a:t>Sistema Admisión Escolar 2024 (Todos los niveles)</a:t>
          </a:r>
        </a:p>
      </dgm:t>
    </dgm:pt>
    <dgm:pt modelId="{D6C74B4B-9E6C-4E41-8B10-72B89FE9C35F}" type="parTrans" cxnId="{AEB60928-44FF-40A0-AC00-C4C5416ADDFE}">
      <dgm:prSet/>
      <dgm:spPr/>
      <dgm:t>
        <a:bodyPr/>
        <a:lstStyle/>
        <a:p>
          <a:endParaRPr lang="es-CL"/>
        </a:p>
      </dgm:t>
    </dgm:pt>
    <dgm:pt modelId="{6A538C8F-01B7-439D-B75F-0FDA630662C7}" type="sibTrans" cxnId="{AEB60928-44FF-40A0-AC00-C4C5416ADDFE}">
      <dgm:prSet/>
      <dgm:spPr/>
      <dgm:t>
        <a:bodyPr/>
        <a:lstStyle/>
        <a:p>
          <a:endParaRPr lang="es-CL"/>
        </a:p>
      </dgm:t>
    </dgm:pt>
    <dgm:pt modelId="{427818E2-ECED-4C95-9237-6DF54B49860A}" type="pres">
      <dgm:prSet presAssocID="{8872B883-B13D-44E9-A977-A1CDEB5F65C3}" presName="linear" presStyleCnt="0">
        <dgm:presLayoutVars>
          <dgm:dir/>
          <dgm:animLvl val="lvl"/>
          <dgm:resizeHandles val="exact"/>
        </dgm:presLayoutVars>
      </dgm:prSet>
      <dgm:spPr/>
    </dgm:pt>
    <dgm:pt modelId="{DAC2CCF3-F7B8-401B-BF86-4A70578D36C5}" type="pres">
      <dgm:prSet presAssocID="{D5F3D242-D5EB-492F-8C68-7090D464BAFA}" presName="parentLin" presStyleCnt="0"/>
      <dgm:spPr/>
    </dgm:pt>
    <dgm:pt modelId="{59AC899C-1F59-4DA1-B000-81D5D041BF4E}" type="pres">
      <dgm:prSet presAssocID="{D5F3D242-D5EB-492F-8C68-7090D464BAFA}" presName="parentLeftMargin" presStyleLbl="node1" presStyleIdx="0" presStyleCnt="6"/>
      <dgm:spPr/>
    </dgm:pt>
    <dgm:pt modelId="{0916A58B-4571-4914-A914-D073C914A12A}" type="pres">
      <dgm:prSet presAssocID="{D5F3D242-D5EB-492F-8C68-7090D464BAFA}" presName="parentText" presStyleLbl="node1" presStyleIdx="0" presStyleCnt="6" custScaleX="117772" custScaleY="260534">
        <dgm:presLayoutVars>
          <dgm:chMax val="0"/>
          <dgm:bulletEnabled val="1"/>
        </dgm:presLayoutVars>
      </dgm:prSet>
      <dgm:spPr/>
    </dgm:pt>
    <dgm:pt modelId="{9949281F-AC7C-4298-8532-45D8790ED424}" type="pres">
      <dgm:prSet presAssocID="{D5F3D242-D5EB-492F-8C68-7090D464BAFA}" presName="negativeSpace" presStyleCnt="0"/>
      <dgm:spPr/>
    </dgm:pt>
    <dgm:pt modelId="{4A13C471-E480-4143-BEE7-59F5ED707797}" type="pres">
      <dgm:prSet presAssocID="{D5F3D242-D5EB-492F-8C68-7090D464BAFA}" presName="childText" presStyleLbl="conFgAcc1" presStyleIdx="0" presStyleCnt="6">
        <dgm:presLayoutVars>
          <dgm:bulletEnabled val="1"/>
        </dgm:presLayoutVars>
      </dgm:prSet>
      <dgm:spPr/>
    </dgm:pt>
    <dgm:pt modelId="{DD29C434-CD38-449B-B450-CC144AD7C56F}" type="pres">
      <dgm:prSet presAssocID="{F4F50A65-BB54-4D2F-925E-7F5F4224333E}" presName="spaceBetweenRectangles" presStyleCnt="0"/>
      <dgm:spPr/>
    </dgm:pt>
    <dgm:pt modelId="{06E9B45B-D248-444B-8CE3-E737627091B3}" type="pres">
      <dgm:prSet presAssocID="{80C62429-C7E6-4B44-8EC5-C9EE82E8E3CD}" presName="parentLin" presStyleCnt="0"/>
      <dgm:spPr/>
    </dgm:pt>
    <dgm:pt modelId="{7F5D64F5-832D-4B0D-8E40-1C39EC247E92}" type="pres">
      <dgm:prSet presAssocID="{80C62429-C7E6-4B44-8EC5-C9EE82E8E3CD}" presName="parentLeftMargin" presStyleLbl="node1" presStyleIdx="0" presStyleCnt="6"/>
      <dgm:spPr/>
    </dgm:pt>
    <dgm:pt modelId="{51DDF865-54BA-4472-AA08-F9A5FD7F0C48}" type="pres">
      <dgm:prSet presAssocID="{80C62429-C7E6-4B44-8EC5-C9EE82E8E3CD}" presName="parentText" presStyleLbl="node1" presStyleIdx="1" presStyleCnt="6" custScaleX="119164" custScaleY="230416">
        <dgm:presLayoutVars>
          <dgm:chMax val="0"/>
          <dgm:bulletEnabled val="1"/>
        </dgm:presLayoutVars>
      </dgm:prSet>
      <dgm:spPr/>
    </dgm:pt>
    <dgm:pt modelId="{F443A264-D6ED-4D2C-9EBC-09335AD38C14}" type="pres">
      <dgm:prSet presAssocID="{80C62429-C7E6-4B44-8EC5-C9EE82E8E3CD}" presName="negativeSpace" presStyleCnt="0"/>
      <dgm:spPr/>
    </dgm:pt>
    <dgm:pt modelId="{08DE4456-C355-4525-994A-22074A2E76BD}" type="pres">
      <dgm:prSet presAssocID="{80C62429-C7E6-4B44-8EC5-C9EE82E8E3CD}" presName="childText" presStyleLbl="conFgAcc1" presStyleIdx="1" presStyleCnt="6">
        <dgm:presLayoutVars>
          <dgm:bulletEnabled val="1"/>
        </dgm:presLayoutVars>
      </dgm:prSet>
      <dgm:spPr/>
    </dgm:pt>
    <dgm:pt modelId="{AB866B25-E1EF-4F37-A018-D5D1535B6C46}" type="pres">
      <dgm:prSet presAssocID="{27E9D325-F29F-4C79-A741-B16D1D424E78}" presName="spaceBetweenRectangles" presStyleCnt="0"/>
      <dgm:spPr/>
    </dgm:pt>
    <dgm:pt modelId="{9D83D4C2-EFF7-4C9C-943D-FD41458522A0}" type="pres">
      <dgm:prSet presAssocID="{AEA86504-A98A-4A11-A061-B094ECDD1A31}" presName="parentLin" presStyleCnt="0"/>
      <dgm:spPr/>
    </dgm:pt>
    <dgm:pt modelId="{D4DEA29F-CDBE-4860-A3C6-C0F11B13345E}" type="pres">
      <dgm:prSet presAssocID="{AEA86504-A98A-4A11-A061-B094ECDD1A31}" presName="parentLeftMargin" presStyleLbl="node1" presStyleIdx="1" presStyleCnt="6"/>
      <dgm:spPr/>
    </dgm:pt>
    <dgm:pt modelId="{B79F4C75-DFDA-482F-AD52-15E5302BB088}" type="pres">
      <dgm:prSet presAssocID="{AEA86504-A98A-4A11-A061-B094ECDD1A31}" presName="parentText" presStyleLbl="node1" presStyleIdx="2" presStyleCnt="6" custScaleX="117772" custScaleY="230416">
        <dgm:presLayoutVars>
          <dgm:chMax val="0"/>
          <dgm:bulletEnabled val="1"/>
        </dgm:presLayoutVars>
      </dgm:prSet>
      <dgm:spPr/>
    </dgm:pt>
    <dgm:pt modelId="{20A34916-7A84-4C67-9309-EF02D2530AF4}" type="pres">
      <dgm:prSet presAssocID="{AEA86504-A98A-4A11-A061-B094ECDD1A31}" presName="negativeSpace" presStyleCnt="0"/>
      <dgm:spPr/>
    </dgm:pt>
    <dgm:pt modelId="{97266026-F5EF-471F-8BA9-B96A36F6466D}" type="pres">
      <dgm:prSet presAssocID="{AEA86504-A98A-4A11-A061-B094ECDD1A31}" presName="childText" presStyleLbl="conFgAcc1" presStyleIdx="2" presStyleCnt="6">
        <dgm:presLayoutVars>
          <dgm:bulletEnabled val="1"/>
        </dgm:presLayoutVars>
      </dgm:prSet>
      <dgm:spPr/>
    </dgm:pt>
    <dgm:pt modelId="{F0795777-88CB-4A8A-AE6D-DD94F57713ED}" type="pres">
      <dgm:prSet presAssocID="{DC525196-7C85-4345-95CF-DF2883FB6C92}" presName="spaceBetweenRectangles" presStyleCnt="0"/>
      <dgm:spPr/>
    </dgm:pt>
    <dgm:pt modelId="{FBB38146-3E13-48DB-9BEE-C80D9ADA653B}" type="pres">
      <dgm:prSet presAssocID="{1F080324-BD8C-41DE-B44D-D04405A25A12}" presName="parentLin" presStyleCnt="0"/>
      <dgm:spPr/>
    </dgm:pt>
    <dgm:pt modelId="{C284592C-2D25-4986-B38B-E55B5DB6CF9E}" type="pres">
      <dgm:prSet presAssocID="{1F080324-BD8C-41DE-B44D-D04405A25A12}" presName="parentLeftMargin" presStyleLbl="node1" presStyleIdx="2" presStyleCnt="6"/>
      <dgm:spPr/>
    </dgm:pt>
    <dgm:pt modelId="{4B8EFD3D-8ACC-4143-96C5-F799FAED773F}" type="pres">
      <dgm:prSet presAssocID="{1F080324-BD8C-41DE-B44D-D04405A25A12}" presName="parentText" presStyleLbl="node1" presStyleIdx="3" presStyleCnt="6" custScaleX="118468" custScaleY="230416">
        <dgm:presLayoutVars>
          <dgm:chMax val="0"/>
          <dgm:bulletEnabled val="1"/>
        </dgm:presLayoutVars>
      </dgm:prSet>
      <dgm:spPr/>
    </dgm:pt>
    <dgm:pt modelId="{93FF77A9-52CA-4F95-97C1-732A61D00A28}" type="pres">
      <dgm:prSet presAssocID="{1F080324-BD8C-41DE-B44D-D04405A25A12}" presName="negativeSpace" presStyleCnt="0"/>
      <dgm:spPr/>
    </dgm:pt>
    <dgm:pt modelId="{D7AB516E-796E-407A-A9F1-DF2E1025D442}" type="pres">
      <dgm:prSet presAssocID="{1F080324-BD8C-41DE-B44D-D04405A25A12}" presName="childText" presStyleLbl="conFgAcc1" presStyleIdx="3" presStyleCnt="6">
        <dgm:presLayoutVars>
          <dgm:bulletEnabled val="1"/>
        </dgm:presLayoutVars>
      </dgm:prSet>
      <dgm:spPr/>
    </dgm:pt>
    <dgm:pt modelId="{0359C9B9-DA33-4C1E-9062-1A4A4B07C52A}" type="pres">
      <dgm:prSet presAssocID="{B55A9D76-9600-4A89-9A13-393EE6D3CFA6}" presName="spaceBetweenRectangles" presStyleCnt="0"/>
      <dgm:spPr/>
    </dgm:pt>
    <dgm:pt modelId="{9AFA6F55-AE70-41B8-A922-9792DC3BB54F}" type="pres">
      <dgm:prSet presAssocID="{B2F9E19C-8BB8-4238-A377-CF47F2E04643}" presName="parentLin" presStyleCnt="0"/>
      <dgm:spPr/>
    </dgm:pt>
    <dgm:pt modelId="{857B1C61-4813-49E1-B220-AC0B2EBA0A74}" type="pres">
      <dgm:prSet presAssocID="{B2F9E19C-8BB8-4238-A377-CF47F2E04643}" presName="parentLeftMargin" presStyleLbl="node1" presStyleIdx="3" presStyleCnt="6"/>
      <dgm:spPr/>
    </dgm:pt>
    <dgm:pt modelId="{8123F03B-503F-4316-9FB6-AA72917D1890}" type="pres">
      <dgm:prSet presAssocID="{B2F9E19C-8BB8-4238-A377-CF47F2E04643}" presName="parentText" presStyleLbl="node1" presStyleIdx="4" presStyleCnt="6" custScaleX="118815" custScaleY="230416">
        <dgm:presLayoutVars>
          <dgm:chMax val="0"/>
          <dgm:bulletEnabled val="1"/>
        </dgm:presLayoutVars>
      </dgm:prSet>
      <dgm:spPr/>
    </dgm:pt>
    <dgm:pt modelId="{FDAD2EA8-3385-4F12-A05C-34714BFAB6F4}" type="pres">
      <dgm:prSet presAssocID="{B2F9E19C-8BB8-4238-A377-CF47F2E04643}" presName="negativeSpace" presStyleCnt="0"/>
      <dgm:spPr/>
    </dgm:pt>
    <dgm:pt modelId="{03BAEDA8-B01A-4B97-BA69-81A4B878DA98}" type="pres">
      <dgm:prSet presAssocID="{B2F9E19C-8BB8-4238-A377-CF47F2E04643}" presName="childText" presStyleLbl="conFgAcc1" presStyleIdx="4" presStyleCnt="6">
        <dgm:presLayoutVars>
          <dgm:bulletEnabled val="1"/>
        </dgm:presLayoutVars>
      </dgm:prSet>
      <dgm:spPr/>
    </dgm:pt>
    <dgm:pt modelId="{9A24BCDC-09AD-4EA0-AD80-682E1F5A3439}" type="pres">
      <dgm:prSet presAssocID="{98B7E246-B70B-42A0-AB6B-DCF6311474A0}" presName="spaceBetweenRectangles" presStyleCnt="0"/>
      <dgm:spPr/>
    </dgm:pt>
    <dgm:pt modelId="{B74824B8-04DE-4D9D-BCB3-33A8F87CD5AD}" type="pres">
      <dgm:prSet presAssocID="{3640C664-7219-41C0-8F4E-5E9CC91FDDAB}" presName="parentLin" presStyleCnt="0"/>
      <dgm:spPr/>
    </dgm:pt>
    <dgm:pt modelId="{ADBBF0E3-EAF5-4717-BF91-D4AE8F520E38}" type="pres">
      <dgm:prSet presAssocID="{3640C664-7219-41C0-8F4E-5E9CC91FDDAB}" presName="parentLeftMargin" presStyleLbl="node1" presStyleIdx="4" presStyleCnt="6"/>
      <dgm:spPr/>
    </dgm:pt>
    <dgm:pt modelId="{7075F15C-3C87-4F6F-8AB7-39330865F785}" type="pres">
      <dgm:prSet presAssocID="{3640C664-7219-41C0-8F4E-5E9CC91FDDAB}" presName="parentText" presStyleLbl="node1" presStyleIdx="5" presStyleCnt="6" custScaleX="120208" custScaleY="230416">
        <dgm:presLayoutVars>
          <dgm:chMax val="0"/>
          <dgm:bulletEnabled val="1"/>
        </dgm:presLayoutVars>
      </dgm:prSet>
      <dgm:spPr/>
    </dgm:pt>
    <dgm:pt modelId="{026818B4-230F-43EE-A1E6-BB2B7554411C}" type="pres">
      <dgm:prSet presAssocID="{3640C664-7219-41C0-8F4E-5E9CC91FDDAB}" presName="negativeSpace" presStyleCnt="0"/>
      <dgm:spPr/>
    </dgm:pt>
    <dgm:pt modelId="{FE1BDE46-D962-4A77-977E-3C4BCA91085B}" type="pres">
      <dgm:prSet presAssocID="{3640C664-7219-41C0-8F4E-5E9CC91FDDAB}" presName="childText" presStyleLbl="conFgAcc1" presStyleIdx="5" presStyleCnt="6">
        <dgm:presLayoutVars>
          <dgm:bulletEnabled val="1"/>
        </dgm:presLayoutVars>
      </dgm:prSet>
      <dgm:spPr/>
    </dgm:pt>
  </dgm:ptLst>
  <dgm:cxnLst>
    <dgm:cxn modelId="{B78BD102-1BA2-4C77-A850-08C057A1F5C7}" type="presOf" srcId="{AEA86504-A98A-4A11-A061-B094ECDD1A31}" destId="{B79F4C75-DFDA-482F-AD52-15E5302BB088}" srcOrd="1" destOrd="0" presId="urn:microsoft.com/office/officeart/2005/8/layout/list1"/>
    <dgm:cxn modelId="{546EBF0F-CE6E-4199-9DFE-F451BE90081F}" srcId="{8872B883-B13D-44E9-A977-A1CDEB5F65C3}" destId="{D5F3D242-D5EB-492F-8C68-7090D464BAFA}" srcOrd="0" destOrd="0" parTransId="{79692664-9B7D-4991-A063-0CB23484B997}" sibTransId="{F4F50A65-BB54-4D2F-925E-7F5F4224333E}"/>
    <dgm:cxn modelId="{23FC9112-49A3-4EE8-8B72-F9F4E9F013CE}" srcId="{8872B883-B13D-44E9-A977-A1CDEB5F65C3}" destId="{B2F9E19C-8BB8-4238-A377-CF47F2E04643}" srcOrd="4" destOrd="0" parTransId="{4F444BD8-9F65-4D96-A91B-79BBDDBF2AC4}" sibTransId="{98B7E246-B70B-42A0-AB6B-DCF6311474A0}"/>
    <dgm:cxn modelId="{0B793F15-0CC8-42C9-8C05-B0A98CE8BD8C}" type="presOf" srcId="{D5F3D242-D5EB-492F-8C68-7090D464BAFA}" destId="{59AC899C-1F59-4DA1-B000-81D5D041BF4E}" srcOrd="0" destOrd="0" presId="urn:microsoft.com/office/officeart/2005/8/layout/list1"/>
    <dgm:cxn modelId="{5ED77D20-88A1-41D5-B604-57A594498458}" type="presOf" srcId="{1F080324-BD8C-41DE-B44D-D04405A25A12}" destId="{4B8EFD3D-8ACC-4143-96C5-F799FAED773F}" srcOrd="1" destOrd="0" presId="urn:microsoft.com/office/officeart/2005/8/layout/list1"/>
    <dgm:cxn modelId="{AEB60928-44FF-40A0-AC00-C4C5416ADDFE}" srcId="{8872B883-B13D-44E9-A977-A1CDEB5F65C3}" destId="{3640C664-7219-41C0-8F4E-5E9CC91FDDAB}" srcOrd="5" destOrd="0" parTransId="{D6C74B4B-9E6C-4E41-8B10-72B89FE9C35F}" sibTransId="{6A538C8F-01B7-439D-B75F-0FDA630662C7}"/>
    <dgm:cxn modelId="{A1697642-EA45-4B18-96E9-C6E7441ACF35}" srcId="{8872B883-B13D-44E9-A977-A1CDEB5F65C3}" destId="{80C62429-C7E6-4B44-8EC5-C9EE82E8E3CD}" srcOrd="1" destOrd="0" parTransId="{08665C96-469A-4293-B869-0DED454C07C2}" sibTransId="{27E9D325-F29F-4C79-A741-B16D1D424E78}"/>
    <dgm:cxn modelId="{8A547347-CAC9-4AF0-8D13-9880B9A0367A}" type="presOf" srcId="{8872B883-B13D-44E9-A977-A1CDEB5F65C3}" destId="{427818E2-ECED-4C95-9237-6DF54B49860A}" srcOrd="0" destOrd="0" presId="urn:microsoft.com/office/officeart/2005/8/layout/list1"/>
    <dgm:cxn modelId="{9F37ED49-4F0E-4069-B636-6A5EBDCBC502}" type="presOf" srcId="{3640C664-7219-41C0-8F4E-5E9CC91FDDAB}" destId="{ADBBF0E3-EAF5-4717-BF91-D4AE8F520E38}" srcOrd="0" destOrd="0" presId="urn:microsoft.com/office/officeart/2005/8/layout/list1"/>
    <dgm:cxn modelId="{AF1FD457-277F-4227-BA45-89726CE2D747}" type="presOf" srcId="{3640C664-7219-41C0-8F4E-5E9CC91FDDAB}" destId="{7075F15C-3C87-4F6F-8AB7-39330865F785}" srcOrd="1" destOrd="0" presId="urn:microsoft.com/office/officeart/2005/8/layout/list1"/>
    <dgm:cxn modelId="{F6055483-6389-4E3C-8052-AFC1B9983214}" type="presOf" srcId="{AEA86504-A98A-4A11-A061-B094ECDD1A31}" destId="{D4DEA29F-CDBE-4860-A3C6-C0F11B13345E}" srcOrd="0" destOrd="0" presId="urn:microsoft.com/office/officeart/2005/8/layout/list1"/>
    <dgm:cxn modelId="{9810ED86-2E87-4A6C-BA0F-FF0CF6A03DB6}" type="presOf" srcId="{D5F3D242-D5EB-492F-8C68-7090D464BAFA}" destId="{0916A58B-4571-4914-A914-D073C914A12A}" srcOrd="1" destOrd="0" presId="urn:microsoft.com/office/officeart/2005/8/layout/list1"/>
    <dgm:cxn modelId="{6DFAEC8A-8382-47FA-9DF6-9836A2BA334D}" type="presOf" srcId="{1F080324-BD8C-41DE-B44D-D04405A25A12}" destId="{C284592C-2D25-4986-B38B-E55B5DB6CF9E}" srcOrd="0" destOrd="0" presId="urn:microsoft.com/office/officeart/2005/8/layout/list1"/>
    <dgm:cxn modelId="{0163F492-B956-43F6-A614-4F128A6E4E4B}" type="presOf" srcId="{B2F9E19C-8BB8-4238-A377-CF47F2E04643}" destId="{857B1C61-4813-49E1-B220-AC0B2EBA0A74}" srcOrd="0" destOrd="0" presId="urn:microsoft.com/office/officeart/2005/8/layout/list1"/>
    <dgm:cxn modelId="{E49673C0-216B-4434-B1A5-301DA35B8E94}" type="presOf" srcId="{80C62429-C7E6-4B44-8EC5-C9EE82E8E3CD}" destId="{7F5D64F5-832D-4B0D-8E40-1C39EC247E92}" srcOrd="0" destOrd="0" presId="urn:microsoft.com/office/officeart/2005/8/layout/list1"/>
    <dgm:cxn modelId="{CCDA4ACF-7A6F-47FD-A695-90EFD875310B}" srcId="{8872B883-B13D-44E9-A977-A1CDEB5F65C3}" destId="{1F080324-BD8C-41DE-B44D-D04405A25A12}" srcOrd="3" destOrd="0" parTransId="{184108DA-A623-4A34-8EE2-4FE44C4272D2}" sibTransId="{B55A9D76-9600-4A89-9A13-393EE6D3CFA6}"/>
    <dgm:cxn modelId="{8A8B2BF0-BE09-4C4E-8693-A003B46C3C82}" srcId="{8872B883-B13D-44E9-A977-A1CDEB5F65C3}" destId="{AEA86504-A98A-4A11-A061-B094ECDD1A31}" srcOrd="2" destOrd="0" parTransId="{454D4442-6662-4A85-8215-A29FE93202B3}" sibTransId="{DC525196-7C85-4345-95CF-DF2883FB6C92}"/>
    <dgm:cxn modelId="{0F5C65F3-2338-4769-B3A3-05B413A33D62}" type="presOf" srcId="{B2F9E19C-8BB8-4238-A377-CF47F2E04643}" destId="{8123F03B-503F-4316-9FB6-AA72917D1890}" srcOrd="1" destOrd="0" presId="urn:microsoft.com/office/officeart/2005/8/layout/list1"/>
    <dgm:cxn modelId="{5A208EFA-114B-42D6-B9AA-51A97C83CAA3}" type="presOf" srcId="{80C62429-C7E6-4B44-8EC5-C9EE82E8E3CD}" destId="{51DDF865-54BA-4472-AA08-F9A5FD7F0C48}" srcOrd="1" destOrd="0" presId="urn:microsoft.com/office/officeart/2005/8/layout/list1"/>
    <dgm:cxn modelId="{103DFAA5-1706-4AE2-B997-F6A43199F5EC}" type="presParOf" srcId="{427818E2-ECED-4C95-9237-6DF54B49860A}" destId="{DAC2CCF3-F7B8-401B-BF86-4A70578D36C5}" srcOrd="0" destOrd="0" presId="urn:microsoft.com/office/officeart/2005/8/layout/list1"/>
    <dgm:cxn modelId="{D4BADBD3-1DDC-439C-B56D-B8ED98AEAF3F}" type="presParOf" srcId="{DAC2CCF3-F7B8-401B-BF86-4A70578D36C5}" destId="{59AC899C-1F59-4DA1-B000-81D5D041BF4E}" srcOrd="0" destOrd="0" presId="urn:microsoft.com/office/officeart/2005/8/layout/list1"/>
    <dgm:cxn modelId="{2011B524-A5C1-47C6-8B07-53013E86EDD5}" type="presParOf" srcId="{DAC2CCF3-F7B8-401B-BF86-4A70578D36C5}" destId="{0916A58B-4571-4914-A914-D073C914A12A}" srcOrd="1" destOrd="0" presId="urn:microsoft.com/office/officeart/2005/8/layout/list1"/>
    <dgm:cxn modelId="{BCB0A9B0-6E59-423D-B324-30E7B46FDBBD}" type="presParOf" srcId="{427818E2-ECED-4C95-9237-6DF54B49860A}" destId="{9949281F-AC7C-4298-8532-45D8790ED424}" srcOrd="1" destOrd="0" presId="urn:microsoft.com/office/officeart/2005/8/layout/list1"/>
    <dgm:cxn modelId="{A0B5E697-5E70-402E-9B46-195E2E91F754}" type="presParOf" srcId="{427818E2-ECED-4C95-9237-6DF54B49860A}" destId="{4A13C471-E480-4143-BEE7-59F5ED707797}" srcOrd="2" destOrd="0" presId="urn:microsoft.com/office/officeart/2005/8/layout/list1"/>
    <dgm:cxn modelId="{CD028D94-1049-43B7-BEAF-B03B7C1C286F}" type="presParOf" srcId="{427818E2-ECED-4C95-9237-6DF54B49860A}" destId="{DD29C434-CD38-449B-B450-CC144AD7C56F}" srcOrd="3" destOrd="0" presId="urn:microsoft.com/office/officeart/2005/8/layout/list1"/>
    <dgm:cxn modelId="{BD9B8AED-5705-4B58-9ECA-C8AB693F4F44}" type="presParOf" srcId="{427818E2-ECED-4C95-9237-6DF54B49860A}" destId="{06E9B45B-D248-444B-8CE3-E737627091B3}" srcOrd="4" destOrd="0" presId="urn:microsoft.com/office/officeart/2005/8/layout/list1"/>
    <dgm:cxn modelId="{7BEF3005-69FC-45EB-82FD-6AA7A9E4252A}" type="presParOf" srcId="{06E9B45B-D248-444B-8CE3-E737627091B3}" destId="{7F5D64F5-832D-4B0D-8E40-1C39EC247E92}" srcOrd="0" destOrd="0" presId="urn:microsoft.com/office/officeart/2005/8/layout/list1"/>
    <dgm:cxn modelId="{F13DB703-326C-4B07-AF47-92D37CE95359}" type="presParOf" srcId="{06E9B45B-D248-444B-8CE3-E737627091B3}" destId="{51DDF865-54BA-4472-AA08-F9A5FD7F0C48}" srcOrd="1" destOrd="0" presId="urn:microsoft.com/office/officeart/2005/8/layout/list1"/>
    <dgm:cxn modelId="{8E661B3A-47FA-46EA-81B1-015D4922B6C9}" type="presParOf" srcId="{427818E2-ECED-4C95-9237-6DF54B49860A}" destId="{F443A264-D6ED-4D2C-9EBC-09335AD38C14}" srcOrd="5" destOrd="0" presId="urn:microsoft.com/office/officeart/2005/8/layout/list1"/>
    <dgm:cxn modelId="{46D1B62A-1B72-42B2-9EE2-5B38837238D6}" type="presParOf" srcId="{427818E2-ECED-4C95-9237-6DF54B49860A}" destId="{08DE4456-C355-4525-994A-22074A2E76BD}" srcOrd="6" destOrd="0" presId="urn:microsoft.com/office/officeart/2005/8/layout/list1"/>
    <dgm:cxn modelId="{06004FA6-7CB9-4396-9DF6-1F7725F06E9E}" type="presParOf" srcId="{427818E2-ECED-4C95-9237-6DF54B49860A}" destId="{AB866B25-E1EF-4F37-A018-D5D1535B6C46}" srcOrd="7" destOrd="0" presId="urn:microsoft.com/office/officeart/2005/8/layout/list1"/>
    <dgm:cxn modelId="{FFC34692-0F3E-481E-AF56-5271F4004F76}" type="presParOf" srcId="{427818E2-ECED-4C95-9237-6DF54B49860A}" destId="{9D83D4C2-EFF7-4C9C-943D-FD41458522A0}" srcOrd="8" destOrd="0" presId="urn:microsoft.com/office/officeart/2005/8/layout/list1"/>
    <dgm:cxn modelId="{B499C9E6-FBD6-47B6-973D-7B958FEAA765}" type="presParOf" srcId="{9D83D4C2-EFF7-4C9C-943D-FD41458522A0}" destId="{D4DEA29F-CDBE-4860-A3C6-C0F11B13345E}" srcOrd="0" destOrd="0" presId="urn:microsoft.com/office/officeart/2005/8/layout/list1"/>
    <dgm:cxn modelId="{F0226617-1E72-47EB-8448-632BBD0FFF1B}" type="presParOf" srcId="{9D83D4C2-EFF7-4C9C-943D-FD41458522A0}" destId="{B79F4C75-DFDA-482F-AD52-15E5302BB088}" srcOrd="1" destOrd="0" presId="urn:microsoft.com/office/officeart/2005/8/layout/list1"/>
    <dgm:cxn modelId="{6B68EB69-1192-4492-A94B-DC1C1A74CF79}" type="presParOf" srcId="{427818E2-ECED-4C95-9237-6DF54B49860A}" destId="{20A34916-7A84-4C67-9309-EF02D2530AF4}" srcOrd="9" destOrd="0" presId="urn:microsoft.com/office/officeart/2005/8/layout/list1"/>
    <dgm:cxn modelId="{AD28EDB7-06FA-4843-8D28-6DB75E11AE1D}" type="presParOf" srcId="{427818E2-ECED-4C95-9237-6DF54B49860A}" destId="{97266026-F5EF-471F-8BA9-B96A36F6466D}" srcOrd="10" destOrd="0" presId="urn:microsoft.com/office/officeart/2005/8/layout/list1"/>
    <dgm:cxn modelId="{6DCAAC13-AB9E-46FA-82DB-C7689FB193A2}" type="presParOf" srcId="{427818E2-ECED-4C95-9237-6DF54B49860A}" destId="{F0795777-88CB-4A8A-AE6D-DD94F57713ED}" srcOrd="11" destOrd="0" presId="urn:microsoft.com/office/officeart/2005/8/layout/list1"/>
    <dgm:cxn modelId="{6B1D746E-F223-4F2A-8A9E-D1931DD1505E}" type="presParOf" srcId="{427818E2-ECED-4C95-9237-6DF54B49860A}" destId="{FBB38146-3E13-48DB-9BEE-C80D9ADA653B}" srcOrd="12" destOrd="0" presId="urn:microsoft.com/office/officeart/2005/8/layout/list1"/>
    <dgm:cxn modelId="{7F2433D0-556D-41AC-BFB0-8C43AD014B62}" type="presParOf" srcId="{FBB38146-3E13-48DB-9BEE-C80D9ADA653B}" destId="{C284592C-2D25-4986-B38B-E55B5DB6CF9E}" srcOrd="0" destOrd="0" presId="urn:microsoft.com/office/officeart/2005/8/layout/list1"/>
    <dgm:cxn modelId="{ED923BE6-51BE-4077-AEC1-5FEADE074DB6}" type="presParOf" srcId="{FBB38146-3E13-48DB-9BEE-C80D9ADA653B}" destId="{4B8EFD3D-8ACC-4143-96C5-F799FAED773F}" srcOrd="1" destOrd="0" presId="urn:microsoft.com/office/officeart/2005/8/layout/list1"/>
    <dgm:cxn modelId="{38E83CCD-D7E8-4ED5-933C-56396CD78A1A}" type="presParOf" srcId="{427818E2-ECED-4C95-9237-6DF54B49860A}" destId="{93FF77A9-52CA-4F95-97C1-732A61D00A28}" srcOrd="13" destOrd="0" presId="urn:microsoft.com/office/officeart/2005/8/layout/list1"/>
    <dgm:cxn modelId="{17797208-7102-416B-951D-0D137DD34816}" type="presParOf" srcId="{427818E2-ECED-4C95-9237-6DF54B49860A}" destId="{D7AB516E-796E-407A-A9F1-DF2E1025D442}" srcOrd="14" destOrd="0" presId="urn:microsoft.com/office/officeart/2005/8/layout/list1"/>
    <dgm:cxn modelId="{C87B3808-AF3F-42B9-AC95-90A4CA5BFC4B}" type="presParOf" srcId="{427818E2-ECED-4C95-9237-6DF54B49860A}" destId="{0359C9B9-DA33-4C1E-9062-1A4A4B07C52A}" srcOrd="15" destOrd="0" presId="urn:microsoft.com/office/officeart/2005/8/layout/list1"/>
    <dgm:cxn modelId="{B72989B1-D6CB-428C-91F9-F8EF4814A961}" type="presParOf" srcId="{427818E2-ECED-4C95-9237-6DF54B49860A}" destId="{9AFA6F55-AE70-41B8-A922-9792DC3BB54F}" srcOrd="16" destOrd="0" presId="urn:microsoft.com/office/officeart/2005/8/layout/list1"/>
    <dgm:cxn modelId="{A96F3B8E-FA75-4CCF-85F7-B6ACC77AF445}" type="presParOf" srcId="{9AFA6F55-AE70-41B8-A922-9792DC3BB54F}" destId="{857B1C61-4813-49E1-B220-AC0B2EBA0A74}" srcOrd="0" destOrd="0" presId="urn:microsoft.com/office/officeart/2005/8/layout/list1"/>
    <dgm:cxn modelId="{29455FE9-6B15-4BDE-9D88-BBBA9AC2133B}" type="presParOf" srcId="{9AFA6F55-AE70-41B8-A922-9792DC3BB54F}" destId="{8123F03B-503F-4316-9FB6-AA72917D1890}" srcOrd="1" destOrd="0" presId="urn:microsoft.com/office/officeart/2005/8/layout/list1"/>
    <dgm:cxn modelId="{4C79DC88-B439-4409-8D4E-BF94DCA741EE}" type="presParOf" srcId="{427818E2-ECED-4C95-9237-6DF54B49860A}" destId="{FDAD2EA8-3385-4F12-A05C-34714BFAB6F4}" srcOrd="17" destOrd="0" presId="urn:microsoft.com/office/officeart/2005/8/layout/list1"/>
    <dgm:cxn modelId="{4A97FB32-32FF-4685-A5F8-C4714886E982}" type="presParOf" srcId="{427818E2-ECED-4C95-9237-6DF54B49860A}" destId="{03BAEDA8-B01A-4B97-BA69-81A4B878DA98}" srcOrd="18" destOrd="0" presId="urn:microsoft.com/office/officeart/2005/8/layout/list1"/>
    <dgm:cxn modelId="{E506D340-0E23-49D1-8B44-0251615F46E1}" type="presParOf" srcId="{427818E2-ECED-4C95-9237-6DF54B49860A}" destId="{9A24BCDC-09AD-4EA0-AD80-682E1F5A3439}" srcOrd="19" destOrd="0" presId="urn:microsoft.com/office/officeart/2005/8/layout/list1"/>
    <dgm:cxn modelId="{1DBB2A02-1BAB-4206-A066-E3A277D271D3}" type="presParOf" srcId="{427818E2-ECED-4C95-9237-6DF54B49860A}" destId="{B74824B8-04DE-4D9D-BCB3-33A8F87CD5AD}" srcOrd="20" destOrd="0" presId="urn:microsoft.com/office/officeart/2005/8/layout/list1"/>
    <dgm:cxn modelId="{B26A5171-C1F7-4943-BE1A-4615B4A5D8F8}" type="presParOf" srcId="{B74824B8-04DE-4D9D-BCB3-33A8F87CD5AD}" destId="{ADBBF0E3-EAF5-4717-BF91-D4AE8F520E38}" srcOrd="0" destOrd="0" presId="urn:microsoft.com/office/officeart/2005/8/layout/list1"/>
    <dgm:cxn modelId="{300CB27D-7D53-4AAE-BCA6-2A819C26CC70}" type="presParOf" srcId="{B74824B8-04DE-4D9D-BCB3-33A8F87CD5AD}" destId="{7075F15C-3C87-4F6F-8AB7-39330865F785}" srcOrd="1" destOrd="0" presId="urn:microsoft.com/office/officeart/2005/8/layout/list1"/>
    <dgm:cxn modelId="{B07A70DE-14B9-459B-8613-D75873A54A17}" type="presParOf" srcId="{427818E2-ECED-4C95-9237-6DF54B49860A}" destId="{026818B4-230F-43EE-A1E6-BB2B7554411C}" srcOrd="21" destOrd="0" presId="urn:microsoft.com/office/officeart/2005/8/layout/list1"/>
    <dgm:cxn modelId="{6CDAC378-77E2-421D-9E8C-A2D2647D93C5}" type="presParOf" srcId="{427818E2-ECED-4C95-9237-6DF54B49860A}" destId="{FE1BDE46-D962-4A77-977E-3C4BCA91085B}"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961711-7D21-4903-9C83-FA0982AB9EFD}"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CL"/>
        </a:p>
      </dgm:t>
    </dgm:pt>
    <dgm:pt modelId="{63FD2035-85A7-4DD9-B797-B24335CDC2E6}">
      <dgm:prSet phldrT="[Texto]" custT="1"/>
      <dgm:spPr/>
      <dgm:t>
        <a:bodyPr/>
        <a:lstStyle/>
        <a:p>
          <a:pPr algn="ctr"/>
          <a:r>
            <a:rPr lang="es-CL" sz="1600" dirty="0">
              <a:latin typeface="+mn-lt"/>
            </a:rPr>
            <a:t>Compra Material Informático $12.769.114</a:t>
          </a:r>
        </a:p>
      </dgm:t>
    </dgm:pt>
    <dgm:pt modelId="{CCB44E7D-3E5B-4DF5-9C4F-82917FBD3883}" type="parTrans" cxnId="{3F840F0B-F527-49FB-A480-0E83A7F8C028}">
      <dgm:prSet/>
      <dgm:spPr/>
      <dgm:t>
        <a:bodyPr/>
        <a:lstStyle/>
        <a:p>
          <a:endParaRPr lang="es-CL"/>
        </a:p>
      </dgm:t>
    </dgm:pt>
    <dgm:pt modelId="{622067D5-A9A0-4563-A21E-32B545380B56}" type="sibTrans" cxnId="{3F840F0B-F527-49FB-A480-0E83A7F8C028}">
      <dgm:prSet/>
      <dgm:spPr/>
      <dgm:t>
        <a:bodyPr/>
        <a:lstStyle/>
        <a:p>
          <a:endParaRPr lang="es-CL"/>
        </a:p>
      </dgm:t>
    </dgm:pt>
    <dgm:pt modelId="{5F755741-07B4-4E7C-95A7-030F27C784BE}">
      <dgm:prSet phldrT="[Texto]" custT="1"/>
      <dgm:spPr/>
      <dgm:t>
        <a:bodyPr/>
        <a:lstStyle/>
        <a:p>
          <a:pPr algn="ctr"/>
          <a:r>
            <a:rPr lang="es-CL" sz="1600" dirty="0">
              <a:latin typeface="+mn-lt"/>
            </a:rPr>
            <a:t>Compra de Resmas Tamaño Carta $2.379.524</a:t>
          </a:r>
        </a:p>
      </dgm:t>
    </dgm:pt>
    <dgm:pt modelId="{678F4DC0-9B32-42CB-973A-6B2F988A088F}" type="parTrans" cxnId="{1ABD2F73-4565-4F96-885F-BAE5466833B1}">
      <dgm:prSet/>
      <dgm:spPr/>
      <dgm:t>
        <a:bodyPr/>
        <a:lstStyle/>
        <a:p>
          <a:endParaRPr lang="es-CL"/>
        </a:p>
      </dgm:t>
    </dgm:pt>
    <dgm:pt modelId="{6A1327B9-8C36-4C76-9FEC-6D91B7831FD6}" type="sibTrans" cxnId="{1ABD2F73-4565-4F96-885F-BAE5466833B1}">
      <dgm:prSet/>
      <dgm:spPr/>
      <dgm:t>
        <a:bodyPr/>
        <a:lstStyle/>
        <a:p>
          <a:endParaRPr lang="es-CL"/>
        </a:p>
      </dgm:t>
    </dgm:pt>
    <dgm:pt modelId="{CFA04F58-7C27-4309-885F-B5A7C3C4FCA4}">
      <dgm:prSet phldrT="[Texto]" custT="1"/>
      <dgm:spPr/>
      <dgm:t>
        <a:bodyPr/>
        <a:lstStyle/>
        <a:p>
          <a:pPr algn="ctr"/>
          <a:r>
            <a:rPr lang="es-CL" sz="1600" dirty="0">
              <a:latin typeface="+mn-lt"/>
            </a:rPr>
            <a:t>Compra de Impresoras $928.200</a:t>
          </a:r>
        </a:p>
      </dgm:t>
    </dgm:pt>
    <dgm:pt modelId="{4128B0A4-C413-4DD3-A219-43C9D558C54B}" type="parTrans" cxnId="{816B600C-7E91-4971-A894-EC8BD83986EB}">
      <dgm:prSet/>
      <dgm:spPr/>
      <dgm:t>
        <a:bodyPr/>
        <a:lstStyle/>
        <a:p>
          <a:endParaRPr lang="es-CL"/>
        </a:p>
      </dgm:t>
    </dgm:pt>
    <dgm:pt modelId="{9DC2E699-03BE-4034-A7ED-BF385F5A4010}" type="sibTrans" cxnId="{816B600C-7E91-4971-A894-EC8BD83986EB}">
      <dgm:prSet/>
      <dgm:spPr/>
      <dgm:t>
        <a:bodyPr/>
        <a:lstStyle/>
        <a:p>
          <a:endParaRPr lang="es-CL"/>
        </a:p>
      </dgm:t>
    </dgm:pt>
    <dgm:pt modelId="{B509FEF9-D034-4969-BF72-EE6A432DDB50}">
      <dgm:prSet phldrT="[Texto]" custT="1"/>
      <dgm:spPr/>
      <dgm:t>
        <a:bodyPr/>
        <a:lstStyle/>
        <a:p>
          <a:pPr algn="ctr"/>
          <a:r>
            <a:rPr lang="es-CL" sz="1600" dirty="0">
              <a:latin typeface="+mn-lt"/>
            </a:rPr>
            <a:t>Compra de Baterías Evalúas (PIE) $3.297.002</a:t>
          </a:r>
        </a:p>
      </dgm:t>
    </dgm:pt>
    <dgm:pt modelId="{9AD48AA3-9F1D-49D0-B371-E080FEFED0D4}" type="parTrans" cxnId="{C46562E3-C383-4667-B8F9-E3BA9FE2F0A9}">
      <dgm:prSet/>
      <dgm:spPr/>
      <dgm:t>
        <a:bodyPr/>
        <a:lstStyle/>
        <a:p>
          <a:endParaRPr lang="es-CL"/>
        </a:p>
      </dgm:t>
    </dgm:pt>
    <dgm:pt modelId="{3C37D920-253F-4CA7-966C-C783A45E4D69}" type="sibTrans" cxnId="{C46562E3-C383-4667-B8F9-E3BA9FE2F0A9}">
      <dgm:prSet/>
      <dgm:spPr/>
      <dgm:t>
        <a:bodyPr/>
        <a:lstStyle/>
        <a:p>
          <a:endParaRPr lang="es-CL"/>
        </a:p>
      </dgm:t>
    </dgm:pt>
    <dgm:pt modelId="{E54E802E-1FAF-4210-9DBF-114DB6B44435}">
      <dgm:prSet phldrT="[Texto]" custT="1"/>
      <dgm:spPr/>
      <dgm:t>
        <a:bodyPr/>
        <a:lstStyle/>
        <a:p>
          <a:pPr algn="ctr"/>
          <a:r>
            <a:rPr lang="es-CL" sz="1600" dirty="0">
              <a:latin typeface="+mn-lt"/>
            </a:rPr>
            <a:t>Materiales Fungibles</a:t>
          </a:r>
        </a:p>
      </dgm:t>
    </dgm:pt>
    <dgm:pt modelId="{3E3A69E4-F452-42A7-B2FB-BD8FD5E5F5BC}" type="parTrans" cxnId="{E07EC9A7-6E03-4C1F-92B4-8525073CB707}">
      <dgm:prSet/>
      <dgm:spPr/>
      <dgm:t>
        <a:bodyPr/>
        <a:lstStyle/>
        <a:p>
          <a:endParaRPr lang="es-CL"/>
        </a:p>
      </dgm:t>
    </dgm:pt>
    <dgm:pt modelId="{B28648F5-0401-4451-9BED-A352D1CAE9C0}" type="sibTrans" cxnId="{E07EC9A7-6E03-4C1F-92B4-8525073CB707}">
      <dgm:prSet/>
      <dgm:spPr/>
      <dgm:t>
        <a:bodyPr/>
        <a:lstStyle/>
        <a:p>
          <a:endParaRPr lang="es-CL"/>
        </a:p>
      </dgm:t>
    </dgm:pt>
    <dgm:pt modelId="{C736E32C-9205-4F23-89E4-0329D1BB2AA5}" type="pres">
      <dgm:prSet presAssocID="{F4961711-7D21-4903-9C83-FA0982AB9EFD}" presName="linear" presStyleCnt="0">
        <dgm:presLayoutVars>
          <dgm:dir/>
          <dgm:animLvl val="lvl"/>
          <dgm:resizeHandles val="exact"/>
        </dgm:presLayoutVars>
      </dgm:prSet>
      <dgm:spPr/>
    </dgm:pt>
    <dgm:pt modelId="{87CD61D2-622E-4CCC-BC3C-1BBD5542F485}" type="pres">
      <dgm:prSet presAssocID="{63FD2035-85A7-4DD9-B797-B24335CDC2E6}" presName="parentLin" presStyleCnt="0"/>
      <dgm:spPr/>
    </dgm:pt>
    <dgm:pt modelId="{1F78CDD1-9948-44EB-A573-0FB75BE35B13}" type="pres">
      <dgm:prSet presAssocID="{63FD2035-85A7-4DD9-B797-B24335CDC2E6}" presName="parentLeftMargin" presStyleLbl="node1" presStyleIdx="0" presStyleCnt="5"/>
      <dgm:spPr/>
    </dgm:pt>
    <dgm:pt modelId="{5E631EB7-5661-42A7-BE5C-B0709FAC5073}" type="pres">
      <dgm:prSet presAssocID="{63FD2035-85A7-4DD9-B797-B24335CDC2E6}" presName="parentText" presStyleLbl="node1" presStyleIdx="0" presStyleCnt="5">
        <dgm:presLayoutVars>
          <dgm:chMax val="0"/>
          <dgm:bulletEnabled val="1"/>
        </dgm:presLayoutVars>
      </dgm:prSet>
      <dgm:spPr/>
    </dgm:pt>
    <dgm:pt modelId="{B2A61852-C510-4AC5-B217-D0B08D1A48E4}" type="pres">
      <dgm:prSet presAssocID="{63FD2035-85A7-4DD9-B797-B24335CDC2E6}" presName="negativeSpace" presStyleCnt="0"/>
      <dgm:spPr/>
    </dgm:pt>
    <dgm:pt modelId="{6FAC007D-214F-428E-BB80-87323AB58621}" type="pres">
      <dgm:prSet presAssocID="{63FD2035-85A7-4DD9-B797-B24335CDC2E6}" presName="childText" presStyleLbl="conFgAcc1" presStyleIdx="0" presStyleCnt="5">
        <dgm:presLayoutVars>
          <dgm:bulletEnabled val="1"/>
        </dgm:presLayoutVars>
      </dgm:prSet>
      <dgm:spPr/>
    </dgm:pt>
    <dgm:pt modelId="{A4264C35-ADA6-4769-99BA-4AA870E54CCC}" type="pres">
      <dgm:prSet presAssocID="{622067D5-A9A0-4563-A21E-32B545380B56}" presName="spaceBetweenRectangles" presStyleCnt="0"/>
      <dgm:spPr/>
    </dgm:pt>
    <dgm:pt modelId="{3FFEDEB9-0E3A-42E6-888E-9B8B05AD8A97}" type="pres">
      <dgm:prSet presAssocID="{5F755741-07B4-4E7C-95A7-030F27C784BE}" presName="parentLin" presStyleCnt="0"/>
      <dgm:spPr/>
    </dgm:pt>
    <dgm:pt modelId="{1392E0D3-105C-452A-8270-DFC757E1F4A3}" type="pres">
      <dgm:prSet presAssocID="{5F755741-07B4-4E7C-95A7-030F27C784BE}" presName="parentLeftMargin" presStyleLbl="node1" presStyleIdx="0" presStyleCnt="5"/>
      <dgm:spPr/>
    </dgm:pt>
    <dgm:pt modelId="{951EE8F9-936F-4996-8407-318D6D5EE6B6}" type="pres">
      <dgm:prSet presAssocID="{5F755741-07B4-4E7C-95A7-030F27C784BE}" presName="parentText" presStyleLbl="node1" presStyleIdx="1" presStyleCnt="5">
        <dgm:presLayoutVars>
          <dgm:chMax val="0"/>
          <dgm:bulletEnabled val="1"/>
        </dgm:presLayoutVars>
      </dgm:prSet>
      <dgm:spPr/>
    </dgm:pt>
    <dgm:pt modelId="{52BB9373-22E4-4CAA-97D3-2061C70505D8}" type="pres">
      <dgm:prSet presAssocID="{5F755741-07B4-4E7C-95A7-030F27C784BE}" presName="negativeSpace" presStyleCnt="0"/>
      <dgm:spPr/>
    </dgm:pt>
    <dgm:pt modelId="{EE1345B3-3B5B-47F3-A5AC-E2C04B576D83}" type="pres">
      <dgm:prSet presAssocID="{5F755741-07B4-4E7C-95A7-030F27C784BE}" presName="childText" presStyleLbl="conFgAcc1" presStyleIdx="1" presStyleCnt="5">
        <dgm:presLayoutVars>
          <dgm:bulletEnabled val="1"/>
        </dgm:presLayoutVars>
      </dgm:prSet>
      <dgm:spPr/>
    </dgm:pt>
    <dgm:pt modelId="{FC765263-E4BA-4854-BA43-15F0E8AA985E}" type="pres">
      <dgm:prSet presAssocID="{6A1327B9-8C36-4C76-9FEC-6D91B7831FD6}" presName="spaceBetweenRectangles" presStyleCnt="0"/>
      <dgm:spPr/>
    </dgm:pt>
    <dgm:pt modelId="{4B884570-526A-4733-8213-5805760A26BA}" type="pres">
      <dgm:prSet presAssocID="{CFA04F58-7C27-4309-885F-B5A7C3C4FCA4}" presName="parentLin" presStyleCnt="0"/>
      <dgm:spPr/>
    </dgm:pt>
    <dgm:pt modelId="{F4E37E31-2969-4D8B-88C3-77C8F4AD312B}" type="pres">
      <dgm:prSet presAssocID="{CFA04F58-7C27-4309-885F-B5A7C3C4FCA4}" presName="parentLeftMargin" presStyleLbl="node1" presStyleIdx="1" presStyleCnt="5"/>
      <dgm:spPr/>
    </dgm:pt>
    <dgm:pt modelId="{D09A7562-7820-4A1D-9A32-4B9B9C40906F}" type="pres">
      <dgm:prSet presAssocID="{CFA04F58-7C27-4309-885F-B5A7C3C4FCA4}" presName="parentText" presStyleLbl="node1" presStyleIdx="2" presStyleCnt="5">
        <dgm:presLayoutVars>
          <dgm:chMax val="0"/>
          <dgm:bulletEnabled val="1"/>
        </dgm:presLayoutVars>
      </dgm:prSet>
      <dgm:spPr/>
    </dgm:pt>
    <dgm:pt modelId="{35B2984E-3F9C-4380-B914-D956B3262AD5}" type="pres">
      <dgm:prSet presAssocID="{CFA04F58-7C27-4309-885F-B5A7C3C4FCA4}" presName="negativeSpace" presStyleCnt="0"/>
      <dgm:spPr/>
    </dgm:pt>
    <dgm:pt modelId="{4F6515AD-AE90-4AD4-B692-FD04155F2ECA}" type="pres">
      <dgm:prSet presAssocID="{CFA04F58-7C27-4309-885F-B5A7C3C4FCA4}" presName="childText" presStyleLbl="conFgAcc1" presStyleIdx="2" presStyleCnt="5">
        <dgm:presLayoutVars>
          <dgm:bulletEnabled val="1"/>
        </dgm:presLayoutVars>
      </dgm:prSet>
      <dgm:spPr/>
    </dgm:pt>
    <dgm:pt modelId="{2B0CBBBA-338A-4D0E-8961-E51BD8E19839}" type="pres">
      <dgm:prSet presAssocID="{9DC2E699-03BE-4034-A7ED-BF385F5A4010}" presName="spaceBetweenRectangles" presStyleCnt="0"/>
      <dgm:spPr/>
    </dgm:pt>
    <dgm:pt modelId="{4DE3612C-6DF1-4FF4-A5C2-3A51AFB6C1D6}" type="pres">
      <dgm:prSet presAssocID="{B509FEF9-D034-4969-BF72-EE6A432DDB50}" presName="parentLin" presStyleCnt="0"/>
      <dgm:spPr/>
    </dgm:pt>
    <dgm:pt modelId="{F6B57579-0B45-4B6C-9005-56DBA050B405}" type="pres">
      <dgm:prSet presAssocID="{B509FEF9-D034-4969-BF72-EE6A432DDB50}" presName="parentLeftMargin" presStyleLbl="node1" presStyleIdx="2" presStyleCnt="5"/>
      <dgm:spPr/>
    </dgm:pt>
    <dgm:pt modelId="{423759F1-8063-4A26-BE19-D2D647356764}" type="pres">
      <dgm:prSet presAssocID="{B509FEF9-D034-4969-BF72-EE6A432DDB50}" presName="parentText" presStyleLbl="node1" presStyleIdx="3" presStyleCnt="5">
        <dgm:presLayoutVars>
          <dgm:chMax val="0"/>
          <dgm:bulletEnabled val="1"/>
        </dgm:presLayoutVars>
      </dgm:prSet>
      <dgm:spPr/>
    </dgm:pt>
    <dgm:pt modelId="{1326F03D-36A9-4329-8EDF-AA9E127BF3EE}" type="pres">
      <dgm:prSet presAssocID="{B509FEF9-D034-4969-BF72-EE6A432DDB50}" presName="negativeSpace" presStyleCnt="0"/>
      <dgm:spPr/>
    </dgm:pt>
    <dgm:pt modelId="{1CFB78B4-ABD4-4F33-9DA0-70BBCEBF863B}" type="pres">
      <dgm:prSet presAssocID="{B509FEF9-D034-4969-BF72-EE6A432DDB50}" presName="childText" presStyleLbl="conFgAcc1" presStyleIdx="3" presStyleCnt="5">
        <dgm:presLayoutVars>
          <dgm:bulletEnabled val="1"/>
        </dgm:presLayoutVars>
      </dgm:prSet>
      <dgm:spPr/>
    </dgm:pt>
    <dgm:pt modelId="{16A983A4-A43F-4378-8C88-33DA6AE3CE80}" type="pres">
      <dgm:prSet presAssocID="{3C37D920-253F-4CA7-966C-C783A45E4D69}" presName="spaceBetweenRectangles" presStyleCnt="0"/>
      <dgm:spPr/>
    </dgm:pt>
    <dgm:pt modelId="{4098CCF3-5240-4558-9241-A383E19023C2}" type="pres">
      <dgm:prSet presAssocID="{E54E802E-1FAF-4210-9DBF-114DB6B44435}" presName="parentLin" presStyleCnt="0"/>
      <dgm:spPr/>
    </dgm:pt>
    <dgm:pt modelId="{041F43B9-DD54-40C1-A6C6-395DF14178F8}" type="pres">
      <dgm:prSet presAssocID="{E54E802E-1FAF-4210-9DBF-114DB6B44435}" presName="parentLeftMargin" presStyleLbl="node1" presStyleIdx="3" presStyleCnt="5"/>
      <dgm:spPr/>
    </dgm:pt>
    <dgm:pt modelId="{BF1D45EF-8A37-499A-9DE5-9D392C79A11A}" type="pres">
      <dgm:prSet presAssocID="{E54E802E-1FAF-4210-9DBF-114DB6B44435}" presName="parentText" presStyleLbl="node1" presStyleIdx="4" presStyleCnt="5">
        <dgm:presLayoutVars>
          <dgm:chMax val="0"/>
          <dgm:bulletEnabled val="1"/>
        </dgm:presLayoutVars>
      </dgm:prSet>
      <dgm:spPr/>
    </dgm:pt>
    <dgm:pt modelId="{C4FBA955-727F-47B0-B824-FB88E15F0CCD}" type="pres">
      <dgm:prSet presAssocID="{E54E802E-1FAF-4210-9DBF-114DB6B44435}" presName="negativeSpace" presStyleCnt="0"/>
      <dgm:spPr/>
    </dgm:pt>
    <dgm:pt modelId="{6445DA09-0694-4C92-91DA-6E2B6A4B9532}" type="pres">
      <dgm:prSet presAssocID="{E54E802E-1FAF-4210-9DBF-114DB6B44435}" presName="childText" presStyleLbl="conFgAcc1" presStyleIdx="4" presStyleCnt="5">
        <dgm:presLayoutVars>
          <dgm:bulletEnabled val="1"/>
        </dgm:presLayoutVars>
      </dgm:prSet>
      <dgm:spPr/>
    </dgm:pt>
  </dgm:ptLst>
  <dgm:cxnLst>
    <dgm:cxn modelId="{3F840F0B-F527-49FB-A480-0E83A7F8C028}" srcId="{F4961711-7D21-4903-9C83-FA0982AB9EFD}" destId="{63FD2035-85A7-4DD9-B797-B24335CDC2E6}" srcOrd="0" destOrd="0" parTransId="{CCB44E7D-3E5B-4DF5-9C4F-82917FBD3883}" sibTransId="{622067D5-A9A0-4563-A21E-32B545380B56}"/>
    <dgm:cxn modelId="{816B600C-7E91-4971-A894-EC8BD83986EB}" srcId="{F4961711-7D21-4903-9C83-FA0982AB9EFD}" destId="{CFA04F58-7C27-4309-885F-B5A7C3C4FCA4}" srcOrd="2" destOrd="0" parTransId="{4128B0A4-C413-4DD3-A219-43C9D558C54B}" sibTransId="{9DC2E699-03BE-4034-A7ED-BF385F5A4010}"/>
    <dgm:cxn modelId="{ADBBB124-541B-4654-B9F9-894356AD6E48}" type="presOf" srcId="{E54E802E-1FAF-4210-9DBF-114DB6B44435}" destId="{041F43B9-DD54-40C1-A6C6-395DF14178F8}" srcOrd="0" destOrd="0" presId="urn:microsoft.com/office/officeart/2005/8/layout/list1"/>
    <dgm:cxn modelId="{C5387962-8AF1-41CE-BBB6-75784C11402A}" type="presOf" srcId="{CFA04F58-7C27-4309-885F-B5A7C3C4FCA4}" destId="{D09A7562-7820-4A1D-9A32-4B9B9C40906F}" srcOrd="1" destOrd="0" presId="urn:microsoft.com/office/officeart/2005/8/layout/list1"/>
    <dgm:cxn modelId="{A7BF9643-C732-4F20-B87D-7058D1A2CAE0}" type="presOf" srcId="{CFA04F58-7C27-4309-885F-B5A7C3C4FCA4}" destId="{F4E37E31-2969-4D8B-88C3-77C8F4AD312B}" srcOrd="0" destOrd="0" presId="urn:microsoft.com/office/officeart/2005/8/layout/list1"/>
    <dgm:cxn modelId="{FAA96A69-7BE5-4655-9342-587A96505416}" type="presOf" srcId="{B509FEF9-D034-4969-BF72-EE6A432DDB50}" destId="{F6B57579-0B45-4B6C-9005-56DBA050B405}" srcOrd="0" destOrd="0" presId="urn:microsoft.com/office/officeart/2005/8/layout/list1"/>
    <dgm:cxn modelId="{F544DC4A-B379-4979-A005-7EE1CFB84C00}" type="presOf" srcId="{5F755741-07B4-4E7C-95A7-030F27C784BE}" destId="{951EE8F9-936F-4996-8407-318D6D5EE6B6}" srcOrd="1" destOrd="0" presId="urn:microsoft.com/office/officeart/2005/8/layout/list1"/>
    <dgm:cxn modelId="{EFFAFB6D-3751-4A0B-B24E-67738C357E4A}" type="presOf" srcId="{E54E802E-1FAF-4210-9DBF-114DB6B44435}" destId="{BF1D45EF-8A37-499A-9DE5-9D392C79A11A}" srcOrd="1" destOrd="0" presId="urn:microsoft.com/office/officeart/2005/8/layout/list1"/>
    <dgm:cxn modelId="{943E6752-39B5-43AC-9EAA-A88E1FE47459}" type="presOf" srcId="{63FD2035-85A7-4DD9-B797-B24335CDC2E6}" destId="{5E631EB7-5661-42A7-BE5C-B0709FAC5073}" srcOrd="1" destOrd="0" presId="urn:microsoft.com/office/officeart/2005/8/layout/list1"/>
    <dgm:cxn modelId="{1ABD2F73-4565-4F96-885F-BAE5466833B1}" srcId="{F4961711-7D21-4903-9C83-FA0982AB9EFD}" destId="{5F755741-07B4-4E7C-95A7-030F27C784BE}" srcOrd="1" destOrd="0" parTransId="{678F4DC0-9B32-42CB-973A-6B2F988A088F}" sibTransId="{6A1327B9-8C36-4C76-9FEC-6D91B7831FD6}"/>
    <dgm:cxn modelId="{2AEA5495-4341-45A1-A3F4-361E95EE144C}" type="presOf" srcId="{B509FEF9-D034-4969-BF72-EE6A432DDB50}" destId="{423759F1-8063-4A26-BE19-D2D647356764}" srcOrd="1" destOrd="0" presId="urn:microsoft.com/office/officeart/2005/8/layout/list1"/>
    <dgm:cxn modelId="{FF47E4A5-5E31-44EA-AB0D-BA6BC99C4F80}" type="presOf" srcId="{63FD2035-85A7-4DD9-B797-B24335CDC2E6}" destId="{1F78CDD1-9948-44EB-A573-0FB75BE35B13}" srcOrd="0" destOrd="0" presId="urn:microsoft.com/office/officeart/2005/8/layout/list1"/>
    <dgm:cxn modelId="{D9606CA7-F36B-4826-BDE2-A4BA310E7BB7}" type="presOf" srcId="{5F755741-07B4-4E7C-95A7-030F27C784BE}" destId="{1392E0D3-105C-452A-8270-DFC757E1F4A3}" srcOrd="0" destOrd="0" presId="urn:microsoft.com/office/officeart/2005/8/layout/list1"/>
    <dgm:cxn modelId="{E07EC9A7-6E03-4C1F-92B4-8525073CB707}" srcId="{F4961711-7D21-4903-9C83-FA0982AB9EFD}" destId="{E54E802E-1FAF-4210-9DBF-114DB6B44435}" srcOrd="4" destOrd="0" parTransId="{3E3A69E4-F452-42A7-B2FB-BD8FD5E5F5BC}" sibTransId="{B28648F5-0401-4451-9BED-A352D1CAE9C0}"/>
    <dgm:cxn modelId="{C46562E3-C383-4667-B8F9-E3BA9FE2F0A9}" srcId="{F4961711-7D21-4903-9C83-FA0982AB9EFD}" destId="{B509FEF9-D034-4969-BF72-EE6A432DDB50}" srcOrd="3" destOrd="0" parTransId="{9AD48AA3-9F1D-49D0-B371-E080FEFED0D4}" sibTransId="{3C37D920-253F-4CA7-966C-C783A45E4D69}"/>
    <dgm:cxn modelId="{F0DE6AF6-9055-45EC-9BA0-D65B7BA2750C}" type="presOf" srcId="{F4961711-7D21-4903-9C83-FA0982AB9EFD}" destId="{C736E32C-9205-4F23-89E4-0329D1BB2AA5}" srcOrd="0" destOrd="0" presId="urn:microsoft.com/office/officeart/2005/8/layout/list1"/>
    <dgm:cxn modelId="{E1D2CFA0-8774-4F97-8DAD-3BB1FBE0BC2B}" type="presParOf" srcId="{C736E32C-9205-4F23-89E4-0329D1BB2AA5}" destId="{87CD61D2-622E-4CCC-BC3C-1BBD5542F485}" srcOrd="0" destOrd="0" presId="urn:microsoft.com/office/officeart/2005/8/layout/list1"/>
    <dgm:cxn modelId="{E2E2A574-EF47-4A9A-8825-F04602BFCC21}" type="presParOf" srcId="{87CD61D2-622E-4CCC-BC3C-1BBD5542F485}" destId="{1F78CDD1-9948-44EB-A573-0FB75BE35B13}" srcOrd="0" destOrd="0" presId="urn:microsoft.com/office/officeart/2005/8/layout/list1"/>
    <dgm:cxn modelId="{864B591F-18D8-48A0-8BEC-81BB8746D8AD}" type="presParOf" srcId="{87CD61D2-622E-4CCC-BC3C-1BBD5542F485}" destId="{5E631EB7-5661-42A7-BE5C-B0709FAC5073}" srcOrd="1" destOrd="0" presId="urn:microsoft.com/office/officeart/2005/8/layout/list1"/>
    <dgm:cxn modelId="{BAB09A02-4618-41EE-A1AF-8C1F94160A5D}" type="presParOf" srcId="{C736E32C-9205-4F23-89E4-0329D1BB2AA5}" destId="{B2A61852-C510-4AC5-B217-D0B08D1A48E4}" srcOrd="1" destOrd="0" presId="urn:microsoft.com/office/officeart/2005/8/layout/list1"/>
    <dgm:cxn modelId="{DDEFB962-7907-4166-8891-DEA1C465E792}" type="presParOf" srcId="{C736E32C-9205-4F23-89E4-0329D1BB2AA5}" destId="{6FAC007D-214F-428E-BB80-87323AB58621}" srcOrd="2" destOrd="0" presId="urn:microsoft.com/office/officeart/2005/8/layout/list1"/>
    <dgm:cxn modelId="{BAF548D1-D1A2-433C-9281-FCF540D395FF}" type="presParOf" srcId="{C736E32C-9205-4F23-89E4-0329D1BB2AA5}" destId="{A4264C35-ADA6-4769-99BA-4AA870E54CCC}" srcOrd="3" destOrd="0" presId="urn:microsoft.com/office/officeart/2005/8/layout/list1"/>
    <dgm:cxn modelId="{3C0ED4C2-794E-408B-B5C1-AD9EE8F68F09}" type="presParOf" srcId="{C736E32C-9205-4F23-89E4-0329D1BB2AA5}" destId="{3FFEDEB9-0E3A-42E6-888E-9B8B05AD8A97}" srcOrd="4" destOrd="0" presId="urn:microsoft.com/office/officeart/2005/8/layout/list1"/>
    <dgm:cxn modelId="{A2EC232F-928B-4DE4-B0F5-BF3B36C997AE}" type="presParOf" srcId="{3FFEDEB9-0E3A-42E6-888E-9B8B05AD8A97}" destId="{1392E0D3-105C-452A-8270-DFC757E1F4A3}" srcOrd="0" destOrd="0" presId="urn:microsoft.com/office/officeart/2005/8/layout/list1"/>
    <dgm:cxn modelId="{0E5E9BEF-351C-40C5-9883-748F0B78D3D1}" type="presParOf" srcId="{3FFEDEB9-0E3A-42E6-888E-9B8B05AD8A97}" destId="{951EE8F9-936F-4996-8407-318D6D5EE6B6}" srcOrd="1" destOrd="0" presId="urn:microsoft.com/office/officeart/2005/8/layout/list1"/>
    <dgm:cxn modelId="{4C882363-549B-4A8E-B364-CCAEE4F2F50E}" type="presParOf" srcId="{C736E32C-9205-4F23-89E4-0329D1BB2AA5}" destId="{52BB9373-22E4-4CAA-97D3-2061C70505D8}" srcOrd="5" destOrd="0" presId="urn:microsoft.com/office/officeart/2005/8/layout/list1"/>
    <dgm:cxn modelId="{9B22ED0C-6E99-446D-8D0E-C3DD1C3BF130}" type="presParOf" srcId="{C736E32C-9205-4F23-89E4-0329D1BB2AA5}" destId="{EE1345B3-3B5B-47F3-A5AC-E2C04B576D83}" srcOrd="6" destOrd="0" presId="urn:microsoft.com/office/officeart/2005/8/layout/list1"/>
    <dgm:cxn modelId="{AB7EAD9A-BD0E-49CD-A600-F61D9A413B15}" type="presParOf" srcId="{C736E32C-9205-4F23-89E4-0329D1BB2AA5}" destId="{FC765263-E4BA-4854-BA43-15F0E8AA985E}" srcOrd="7" destOrd="0" presId="urn:microsoft.com/office/officeart/2005/8/layout/list1"/>
    <dgm:cxn modelId="{1938F7D4-7938-4BDC-8FC9-F6913E095F5D}" type="presParOf" srcId="{C736E32C-9205-4F23-89E4-0329D1BB2AA5}" destId="{4B884570-526A-4733-8213-5805760A26BA}" srcOrd="8" destOrd="0" presId="urn:microsoft.com/office/officeart/2005/8/layout/list1"/>
    <dgm:cxn modelId="{24E214C8-B115-4AF8-8748-7AFD6E5263E5}" type="presParOf" srcId="{4B884570-526A-4733-8213-5805760A26BA}" destId="{F4E37E31-2969-4D8B-88C3-77C8F4AD312B}" srcOrd="0" destOrd="0" presId="urn:microsoft.com/office/officeart/2005/8/layout/list1"/>
    <dgm:cxn modelId="{F796F328-EA84-4F05-9F42-6A416C18DE67}" type="presParOf" srcId="{4B884570-526A-4733-8213-5805760A26BA}" destId="{D09A7562-7820-4A1D-9A32-4B9B9C40906F}" srcOrd="1" destOrd="0" presId="urn:microsoft.com/office/officeart/2005/8/layout/list1"/>
    <dgm:cxn modelId="{0A9E30BF-C878-44CC-B779-D73CD94908C5}" type="presParOf" srcId="{C736E32C-9205-4F23-89E4-0329D1BB2AA5}" destId="{35B2984E-3F9C-4380-B914-D956B3262AD5}" srcOrd="9" destOrd="0" presId="urn:microsoft.com/office/officeart/2005/8/layout/list1"/>
    <dgm:cxn modelId="{49040F05-2552-491F-A1AE-5308BA444152}" type="presParOf" srcId="{C736E32C-9205-4F23-89E4-0329D1BB2AA5}" destId="{4F6515AD-AE90-4AD4-B692-FD04155F2ECA}" srcOrd="10" destOrd="0" presId="urn:microsoft.com/office/officeart/2005/8/layout/list1"/>
    <dgm:cxn modelId="{E65CBCD3-F087-449D-9444-F3FA6AC3866E}" type="presParOf" srcId="{C736E32C-9205-4F23-89E4-0329D1BB2AA5}" destId="{2B0CBBBA-338A-4D0E-8961-E51BD8E19839}" srcOrd="11" destOrd="0" presId="urn:microsoft.com/office/officeart/2005/8/layout/list1"/>
    <dgm:cxn modelId="{8AF7130A-8EA1-42BB-A3EC-0135AA5DB1BA}" type="presParOf" srcId="{C736E32C-9205-4F23-89E4-0329D1BB2AA5}" destId="{4DE3612C-6DF1-4FF4-A5C2-3A51AFB6C1D6}" srcOrd="12" destOrd="0" presId="urn:microsoft.com/office/officeart/2005/8/layout/list1"/>
    <dgm:cxn modelId="{56C4D30B-72C7-4B42-992F-082521A66255}" type="presParOf" srcId="{4DE3612C-6DF1-4FF4-A5C2-3A51AFB6C1D6}" destId="{F6B57579-0B45-4B6C-9005-56DBA050B405}" srcOrd="0" destOrd="0" presId="urn:microsoft.com/office/officeart/2005/8/layout/list1"/>
    <dgm:cxn modelId="{1E05220F-7BE2-4652-A240-B310CC788C52}" type="presParOf" srcId="{4DE3612C-6DF1-4FF4-A5C2-3A51AFB6C1D6}" destId="{423759F1-8063-4A26-BE19-D2D647356764}" srcOrd="1" destOrd="0" presId="urn:microsoft.com/office/officeart/2005/8/layout/list1"/>
    <dgm:cxn modelId="{D6BD5D43-D7E4-4AD7-9BB3-8B67115B73F4}" type="presParOf" srcId="{C736E32C-9205-4F23-89E4-0329D1BB2AA5}" destId="{1326F03D-36A9-4329-8EDF-AA9E127BF3EE}" srcOrd="13" destOrd="0" presId="urn:microsoft.com/office/officeart/2005/8/layout/list1"/>
    <dgm:cxn modelId="{94C6988B-F016-42F3-BFB3-7113D2D61269}" type="presParOf" srcId="{C736E32C-9205-4F23-89E4-0329D1BB2AA5}" destId="{1CFB78B4-ABD4-4F33-9DA0-70BBCEBF863B}" srcOrd="14" destOrd="0" presId="urn:microsoft.com/office/officeart/2005/8/layout/list1"/>
    <dgm:cxn modelId="{B1595493-B91E-460D-BDC1-8522EE6054C5}" type="presParOf" srcId="{C736E32C-9205-4F23-89E4-0329D1BB2AA5}" destId="{16A983A4-A43F-4378-8C88-33DA6AE3CE80}" srcOrd="15" destOrd="0" presId="urn:microsoft.com/office/officeart/2005/8/layout/list1"/>
    <dgm:cxn modelId="{281D4A08-9E10-4713-B162-AD737219DBB3}" type="presParOf" srcId="{C736E32C-9205-4F23-89E4-0329D1BB2AA5}" destId="{4098CCF3-5240-4558-9241-A383E19023C2}" srcOrd="16" destOrd="0" presId="urn:microsoft.com/office/officeart/2005/8/layout/list1"/>
    <dgm:cxn modelId="{BC0F2E37-7813-49A4-AEE4-BEC4A1142FA8}" type="presParOf" srcId="{4098CCF3-5240-4558-9241-A383E19023C2}" destId="{041F43B9-DD54-40C1-A6C6-395DF14178F8}" srcOrd="0" destOrd="0" presId="urn:microsoft.com/office/officeart/2005/8/layout/list1"/>
    <dgm:cxn modelId="{42E045DB-5055-4EA2-95B3-97413AFC85AA}" type="presParOf" srcId="{4098CCF3-5240-4558-9241-A383E19023C2}" destId="{BF1D45EF-8A37-499A-9DE5-9D392C79A11A}" srcOrd="1" destOrd="0" presId="urn:microsoft.com/office/officeart/2005/8/layout/list1"/>
    <dgm:cxn modelId="{8A3E8E39-DFB5-4DC4-A624-1660526C6C60}" type="presParOf" srcId="{C736E32C-9205-4F23-89E4-0329D1BB2AA5}" destId="{C4FBA955-727F-47B0-B824-FB88E15F0CCD}" srcOrd="17" destOrd="0" presId="urn:microsoft.com/office/officeart/2005/8/layout/list1"/>
    <dgm:cxn modelId="{65548A4A-984E-4B86-B5E0-2A0A6CA41327}" type="presParOf" srcId="{C736E32C-9205-4F23-89E4-0329D1BB2AA5}" destId="{6445DA09-0694-4C92-91DA-6E2B6A4B9532}"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59A52-452A-41D7-A4C2-CE893FB4178F}">
      <dsp:nvSpPr>
        <dsp:cNvPr id="0" name=""/>
        <dsp:cNvSpPr/>
      </dsp:nvSpPr>
      <dsp:spPr>
        <a:xfrm>
          <a:off x="2217041" y="1739"/>
          <a:ext cx="1215063" cy="78979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latin typeface="+mn-lt"/>
              <a:cs typeface="Times New Roman" panose="02020603050405020304" pitchFamily="18" charset="0"/>
            </a:rPr>
            <a:t>Gestión de Recursos</a:t>
          </a:r>
        </a:p>
      </dsp:txBody>
      <dsp:txXfrm>
        <a:off x="2255595" y="40293"/>
        <a:ext cx="1137955" cy="712683"/>
      </dsp:txXfrm>
    </dsp:sp>
    <dsp:sp modelId="{CBC34A5D-B503-4562-8895-B82B7E30B540}">
      <dsp:nvSpPr>
        <dsp:cNvPr id="0" name=""/>
        <dsp:cNvSpPr/>
      </dsp:nvSpPr>
      <dsp:spPr>
        <a:xfrm>
          <a:off x="1520451" y="396635"/>
          <a:ext cx="2608243" cy="2608243"/>
        </a:xfrm>
        <a:custGeom>
          <a:avLst/>
          <a:gdLst/>
          <a:ahLst/>
          <a:cxnLst/>
          <a:rect l="0" t="0" r="0" b="0"/>
          <a:pathLst>
            <a:path>
              <a:moveTo>
                <a:pt x="1920394" y="154799"/>
              </a:moveTo>
              <a:arcTo wR="1304121" hR="1304121" stAng="17892028" swAng="2624306"/>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28609E-0E2D-41C1-B355-D288603D3196}">
      <dsp:nvSpPr>
        <dsp:cNvPr id="0" name=""/>
        <dsp:cNvSpPr/>
      </dsp:nvSpPr>
      <dsp:spPr>
        <a:xfrm>
          <a:off x="3521163" y="1305861"/>
          <a:ext cx="1215063" cy="789791"/>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latin typeface="+mn-lt"/>
              <a:cs typeface="Times New Roman" panose="02020603050405020304" pitchFamily="18" charset="0"/>
            </a:rPr>
            <a:t>Gestión Pedagógica</a:t>
          </a:r>
        </a:p>
      </dsp:txBody>
      <dsp:txXfrm>
        <a:off x="3559717" y="1344415"/>
        <a:ext cx="1137955" cy="712683"/>
      </dsp:txXfrm>
    </dsp:sp>
    <dsp:sp modelId="{530C2C9D-F9CA-41F0-87E9-CA23F50FD224}">
      <dsp:nvSpPr>
        <dsp:cNvPr id="0" name=""/>
        <dsp:cNvSpPr/>
      </dsp:nvSpPr>
      <dsp:spPr>
        <a:xfrm>
          <a:off x="1520451" y="396635"/>
          <a:ext cx="2608243" cy="2608243"/>
        </a:xfrm>
        <a:custGeom>
          <a:avLst/>
          <a:gdLst/>
          <a:ahLst/>
          <a:cxnLst/>
          <a:rect l="0" t="0" r="0" b="0"/>
          <a:pathLst>
            <a:path>
              <a:moveTo>
                <a:pt x="2543985" y="1708440"/>
              </a:moveTo>
              <a:arcTo wR="1304121" hR="1304121" stAng="1083666" swAng="2624306"/>
            </a:path>
          </a:pathLst>
        </a:custGeom>
        <a:noFill/>
        <a:ln w="6350" cap="flat" cmpd="sng" algn="ctr">
          <a:solidFill>
            <a:schemeClr val="accent5">
              <a:hueOff val="-2451115"/>
              <a:satOff val="-3409"/>
              <a:lumOff val="-1307"/>
              <a:alphaOff val="0"/>
            </a:schemeClr>
          </a:solidFill>
          <a:prstDash val="solid"/>
          <a:miter lim="800000"/>
        </a:ln>
        <a:effectLst/>
      </dsp:spPr>
      <dsp:style>
        <a:lnRef idx="1">
          <a:scrgbClr r="0" g="0" b="0"/>
        </a:lnRef>
        <a:fillRef idx="0">
          <a:scrgbClr r="0" g="0" b="0"/>
        </a:fillRef>
        <a:effectRef idx="0">
          <a:scrgbClr r="0" g="0" b="0"/>
        </a:effectRef>
        <a:fontRef idx="minor"/>
      </dsp:style>
    </dsp:sp>
    <dsp:sp modelId="{A15E531D-38B4-4866-88A0-1D49908ADF1C}">
      <dsp:nvSpPr>
        <dsp:cNvPr id="0" name=""/>
        <dsp:cNvSpPr/>
      </dsp:nvSpPr>
      <dsp:spPr>
        <a:xfrm>
          <a:off x="2217041" y="2609983"/>
          <a:ext cx="1215063" cy="789791"/>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latin typeface="+mn-lt"/>
            </a:rPr>
            <a:t>Liderazgo</a:t>
          </a:r>
        </a:p>
      </dsp:txBody>
      <dsp:txXfrm>
        <a:off x="2255595" y="2648537"/>
        <a:ext cx="1137955" cy="712683"/>
      </dsp:txXfrm>
    </dsp:sp>
    <dsp:sp modelId="{80CF1261-4468-4409-97CA-064562B0ACA9}">
      <dsp:nvSpPr>
        <dsp:cNvPr id="0" name=""/>
        <dsp:cNvSpPr/>
      </dsp:nvSpPr>
      <dsp:spPr>
        <a:xfrm>
          <a:off x="1520451" y="396635"/>
          <a:ext cx="2608243" cy="2608243"/>
        </a:xfrm>
        <a:custGeom>
          <a:avLst/>
          <a:gdLst/>
          <a:ahLst/>
          <a:cxnLst/>
          <a:rect l="0" t="0" r="0" b="0"/>
          <a:pathLst>
            <a:path>
              <a:moveTo>
                <a:pt x="687848" y="2453444"/>
              </a:moveTo>
              <a:arcTo wR="1304121" hR="1304121" stAng="7092028" swAng="2624306"/>
            </a:path>
          </a:pathLst>
        </a:custGeom>
        <a:noFill/>
        <a:ln w="6350" cap="flat" cmpd="sng" algn="ctr">
          <a:solidFill>
            <a:schemeClr val="accent5">
              <a:hueOff val="-4902230"/>
              <a:satOff val="-6819"/>
              <a:lumOff val="-2615"/>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86BC27-9EFB-498F-BACC-927F2D9045FC}">
      <dsp:nvSpPr>
        <dsp:cNvPr id="0" name=""/>
        <dsp:cNvSpPr/>
      </dsp:nvSpPr>
      <dsp:spPr>
        <a:xfrm>
          <a:off x="912920" y="1305861"/>
          <a:ext cx="1215063" cy="789791"/>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L" sz="1600" b="1" i="0" kern="1200" dirty="0">
              <a:latin typeface="+mn-lt"/>
            </a:rPr>
            <a:t>Convivencia Escolar </a:t>
          </a:r>
        </a:p>
      </dsp:txBody>
      <dsp:txXfrm>
        <a:off x="951474" y="1344415"/>
        <a:ext cx="1137955" cy="712683"/>
      </dsp:txXfrm>
    </dsp:sp>
    <dsp:sp modelId="{3AB42F1C-CA72-46CA-8A7D-25829792E4A1}">
      <dsp:nvSpPr>
        <dsp:cNvPr id="0" name=""/>
        <dsp:cNvSpPr/>
      </dsp:nvSpPr>
      <dsp:spPr>
        <a:xfrm>
          <a:off x="1520451" y="396635"/>
          <a:ext cx="2608243" cy="2608243"/>
        </a:xfrm>
        <a:custGeom>
          <a:avLst/>
          <a:gdLst/>
          <a:ahLst/>
          <a:cxnLst/>
          <a:rect l="0" t="0" r="0" b="0"/>
          <a:pathLst>
            <a:path>
              <a:moveTo>
                <a:pt x="64258" y="899803"/>
              </a:moveTo>
              <a:arcTo wR="1304121" hR="1304121" stAng="11883666" swAng="2624306"/>
            </a:path>
          </a:pathLst>
        </a:custGeom>
        <a:noFill/>
        <a:ln w="6350" cap="flat" cmpd="sng" algn="ctr">
          <a:solidFill>
            <a:schemeClr val="accent5">
              <a:hueOff val="-7353344"/>
              <a:satOff val="-10228"/>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FCB6F-B963-4D70-8D49-A82A41A7443D}">
      <dsp:nvSpPr>
        <dsp:cNvPr id="0" name=""/>
        <dsp:cNvSpPr/>
      </dsp:nvSpPr>
      <dsp:spPr>
        <a:xfrm>
          <a:off x="0" y="65220"/>
          <a:ext cx="4340693" cy="5276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0" i="0" kern="1200" dirty="0">
              <a:latin typeface="+mn-lt"/>
              <a:cs typeface="Times New Roman" panose="02020603050405020304" pitchFamily="18" charset="0"/>
            </a:rPr>
            <a:t>Segunda</a:t>
          </a:r>
          <a:r>
            <a:rPr lang="es-ES" sz="2200" b="0" i="0" kern="1200" baseline="0" dirty="0">
              <a:latin typeface="+mn-lt"/>
              <a:cs typeface="Times New Roman" panose="02020603050405020304" pitchFamily="18" charset="0"/>
            </a:rPr>
            <a:t> Versión Corrida Estudiantil</a:t>
          </a:r>
          <a:endParaRPr lang="es-ES" sz="2200" b="0" i="0" kern="1200" dirty="0">
            <a:latin typeface="+mn-lt"/>
            <a:cs typeface="Times New Roman" panose="02020603050405020304" pitchFamily="18" charset="0"/>
          </a:endParaRPr>
        </a:p>
      </dsp:txBody>
      <dsp:txXfrm>
        <a:off x="25759" y="90979"/>
        <a:ext cx="4289175" cy="476152"/>
      </dsp:txXfrm>
    </dsp:sp>
    <dsp:sp modelId="{9363D0C6-5ED4-402A-B598-62BF302A95FB}">
      <dsp:nvSpPr>
        <dsp:cNvPr id="0" name=""/>
        <dsp:cNvSpPr/>
      </dsp:nvSpPr>
      <dsp:spPr>
        <a:xfrm>
          <a:off x="0" y="795074"/>
          <a:ext cx="4340693" cy="5276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0" i="0" kern="1200" dirty="0">
              <a:latin typeface="+mn-lt"/>
              <a:cs typeface="Times New Roman" panose="02020603050405020304" pitchFamily="18" charset="0"/>
            </a:rPr>
            <a:t>Día del Libro </a:t>
          </a:r>
        </a:p>
      </dsp:txBody>
      <dsp:txXfrm>
        <a:off x="25759" y="820833"/>
        <a:ext cx="4289175" cy="476152"/>
      </dsp:txXfrm>
    </dsp:sp>
    <dsp:sp modelId="{0A96376A-D72B-4D17-BFA8-592F560D5FE8}">
      <dsp:nvSpPr>
        <dsp:cNvPr id="0" name=""/>
        <dsp:cNvSpPr/>
      </dsp:nvSpPr>
      <dsp:spPr>
        <a:xfrm>
          <a:off x="0" y="1461052"/>
          <a:ext cx="4340693" cy="5276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0" i="0" kern="1200" dirty="0">
              <a:latin typeface="+mn-lt"/>
              <a:cs typeface="Times New Roman" panose="02020603050405020304" pitchFamily="18" charset="0"/>
            </a:rPr>
            <a:t>Feria Latinoamericana</a:t>
          </a:r>
        </a:p>
      </dsp:txBody>
      <dsp:txXfrm>
        <a:off x="25759" y="1486811"/>
        <a:ext cx="4289175" cy="476152"/>
      </dsp:txXfrm>
    </dsp:sp>
    <dsp:sp modelId="{56E37309-4F28-4E17-B69A-2D359F000C6C}">
      <dsp:nvSpPr>
        <dsp:cNvPr id="0" name=""/>
        <dsp:cNvSpPr/>
      </dsp:nvSpPr>
      <dsp:spPr>
        <a:xfrm>
          <a:off x="0" y="2052082"/>
          <a:ext cx="4340693" cy="5276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0" i="0" kern="1200" dirty="0">
              <a:latin typeface="+mn-lt"/>
              <a:cs typeface="Times New Roman" panose="02020603050405020304" pitchFamily="18" charset="0"/>
            </a:rPr>
            <a:t>Expo </a:t>
          </a:r>
          <a:r>
            <a:rPr lang="es-ES" sz="2200" b="0" i="0" kern="1200" dirty="0" err="1">
              <a:latin typeface="+mn-lt"/>
              <a:cs typeface="Times New Roman" panose="02020603050405020304" pitchFamily="18" charset="0"/>
            </a:rPr>
            <a:t>Tec</a:t>
          </a:r>
          <a:r>
            <a:rPr lang="es-ES" sz="2200" b="0" i="0" kern="1200" dirty="0">
              <a:latin typeface="+mn-lt"/>
              <a:cs typeface="Times New Roman" panose="02020603050405020304" pitchFamily="18" charset="0"/>
            </a:rPr>
            <a:t> Interna</a:t>
          </a:r>
        </a:p>
      </dsp:txBody>
      <dsp:txXfrm>
        <a:off x="25759" y="2077841"/>
        <a:ext cx="4289175" cy="476152"/>
      </dsp:txXfrm>
    </dsp:sp>
    <dsp:sp modelId="{791CC4E0-3ED7-4A1F-BEAA-91FC890CC0FA}">
      <dsp:nvSpPr>
        <dsp:cNvPr id="0" name=""/>
        <dsp:cNvSpPr/>
      </dsp:nvSpPr>
      <dsp:spPr>
        <a:xfrm>
          <a:off x="0" y="2643112"/>
          <a:ext cx="4340693" cy="5276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0" i="0" kern="1200" dirty="0">
              <a:latin typeface="+mn-lt"/>
              <a:cs typeface="Times New Roman" panose="02020603050405020304" pitchFamily="18" charset="0"/>
            </a:rPr>
            <a:t>Aniversario Establecimiento</a:t>
          </a:r>
        </a:p>
      </dsp:txBody>
      <dsp:txXfrm>
        <a:off x="25759" y="2668871"/>
        <a:ext cx="4289175" cy="476152"/>
      </dsp:txXfrm>
    </dsp:sp>
    <dsp:sp modelId="{73F34028-4CEC-4CC4-88B3-F2C1A8D5F424}">
      <dsp:nvSpPr>
        <dsp:cNvPr id="0" name=""/>
        <dsp:cNvSpPr/>
      </dsp:nvSpPr>
      <dsp:spPr>
        <a:xfrm>
          <a:off x="0" y="3234142"/>
          <a:ext cx="4340693" cy="52767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0" i="0" kern="1200" dirty="0">
              <a:latin typeface="+mn-lt"/>
              <a:cs typeface="Times New Roman" panose="02020603050405020304" pitchFamily="18" charset="0"/>
            </a:rPr>
            <a:t>Diálogos en Movimientos</a:t>
          </a:r>
        </a:p>
      </dsp:txBody>
      <dsp:txXfrm>
        <a:off x="25759" y="3259901"/>
        <a:ext cx="4289175"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3C471-E480-4143-BEE7-59F5ED707797}">
      <dsp:nvSpPr>
        <dsp:cNvPr id="0" name=""/>
        <dsp:cNvSpPr/>
      </dsp:nvSpPr>
      <dsp:spPr>
        <a:xfrm>
          <a:off x="0" y="654683"/>
          <a:ext cx="5311421" cy="22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16A58B-4571-4914-A914-D073C914A12A}">
      <dsp:nvSpPr>
        <dsp:cNvPr id="0" name=""/>
        <dsp:cNvSpPr/>
      </dsp:nvSpPr>
      <dsp:spPr>
        <a:xfrm>
          <a:off x="265311" y="95336"/>
          <a:ext cx="4374480" cy="69218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531" tIns="0" rIns="140531" bIns="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latin typeface="+mn-lt"/>
              <a:cs typeface="Times New Roman" panose="02020603050405020304" pitchFamily="18" charset="0"/>
            </a:rPr>
            <a:t>Redes de Apoyo con ABC Ambulancia, Bomberos, Carabineros e Instituciones a fines</a:t>
          </a:r>
        </a:p>
      </dsp:txBody>
      <dsp:txXfrm>
        <a:off x="299101" y="129126"/>
        <a:ext cx="4306900" cy="624606"/>
      </dsp:txXfrm>
    </dsp:sp>
    <dsp:sp modelId="{08DE4456-C355-4525-994A-22074A2E76BD}">
      <dsp:nvSpPr>
        <dsp:cNvPr id="0" name=""/>
        <dsp:cNvSpPr/>
      </dsp:nvSpPr>
      <dsp:spPr>
        <a:xfrm>
          <a:off x="0" y="1409412"/>
          <a:ext cx="5311421" cy="22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DF865-54BA-4472-AA08-F9A5FD7F0C48}">
      <dsp:nvSpPr>
        <dsp:cNvPr id="0" name=""/>
        <dsp:cNvSpPr/>
      </dsp:nvSpPr>
      <dsp:spPr>
        <a:xfrm>
          <a:off x="265571" y="930083"/>
          <a:ext cx="4430511" cy="61216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531" tIns="0" rIns="140531" bIns="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latin typeface="+mn-lt"/>
              <a:cs typeface="Times New Roman" panose="02020603050405020304" pitchFamily="18" charset="0"/>
            </a:rPr>
            <a:t>Equipos de Gestión</a:t>
          </a:r>
        </a:p>
      </dsp:txBody>
      <dsp:txXfrm>
        <a:off x="295455" y="959967"/>
        <a:ext cx="4370743" cy="552401"/>
      </dsp:txXfrm>
    </dsp:sp>
    <dsp:sp modelId="{97266026-F5EF-471F-8BA9-B96A36F6466D}">
      <dsp:nvSpPr>
        <dsp:cNvPr id="0" name=""/>
        <dsp:cNvSpPr/>
      </dsp:nvSpPr>
      <dsp:spPr>
        <a:xfrm>
          <a:off x="0" y="2164141"/>
          <a:ext cx="5311421" cy="22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9F4C75-DFDA-482F-AD52-15E5302BB088}">
      <dsp:nvSpPr>
        <dsp:cNvPr id="0" name=""/>
        <dsp:cNvSpPr/>
      </dsp:nvSpPr>
      <dsp:spPr>
        <a:xfrm>
          <a:off x="265571" y="1684812"/>
          <a:ext cx="4378756" cy="61216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531" tIns="0" rIns="140531" bIns="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latin typeface="+mn-lt"/>
              <a:cs typeface="Times New Roman" panose="02020603050405020304" pitchFamily="18" charset="0"/>
            </a:rPr>
            <a:t>Consejo Escolar</a:t>
          </a:r>
        </a:p>
      </dsp:txBody>
      <dsp:txXfrm>
        <a:off x="295455" y="1714696"/>
        <a:ext cx="4318988" cy="552401"/>
      </dsp:txXfrm>
    </dsp:sp>
    <dsp:sp modelId="{D7AB516E-796E-407A-A9F1-DF2E1025D442}">
      <dsp:nvSpPr>
        <dsp:cNvPr id="0" name=""/>
        <dsp:cNvSpPr/>
      </dsp:nvSpPr>
      <dsp:spPr>
        <a:xfrm>
          <a:off x="0" y="2918870"/>
          <a:ext cx="5311421" cy="22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8EFD3D-8ACC-4143-96C5-F799FAED773F}">
      <dsp:nvSpPr>
        <dsp:cNvPr id="0" name=""/>
        <dsp:cNvSpPr/>
      </dsp:nvSpPr>
      <dsp:spPr>
        <a:xfrm>
          <a:off x="265571" y="2439541"/>
          <a:ext cx="4404633" cy="61216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531" tIns="0" rIns="140531" bIns="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latin typeface="+mn-lt"/>
              <a:cs typeface="Times New Roman" panose="02020603050405020304" pitchFamily="18" charset="0"/>
            </a:rPr>
            <a:t>Matricula S.I.G.E</a:t>
          </a:r>
        </a:p>
      </dsp:txBody>
      <dsp:txXfrm>
        <a:off x="295455" y="2469425"/>
        <a:ext cx="4344865" cy="552401"/>
      </dsp:txXfrm>
    </dsp:sp>
    <dsp:sp modelId="{03BAEDA8-B01A-4B97-BA69-81A4B878DA98}">
      <dsp:nvSpPr>
        <dsp:cNvPr id="0" name=""/>
        <dsp:cNvSpPr/>
      </dsp:nvSpPr>
      <dsp:spPr>
        <a:xfrm>
          <a:off x="0" y="3673600"/>
          <a:ext cx="5311421" cy="22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3F03B-503F-4316-9FB6-AA72917D1890}">
      <dsp:nvSpPr>
        <dsp:cNvPr id="0" name=""/>
        <dsp:cNvSpPr/>
      </dsp:nvSpPr>
      <dsp:spPr>
        <a:xfrm>
          <a:off x="265571" y="3194270"/>
          <a:ext cx="4417535" cy="61216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531" tIns="0" rIns="140531" bIns="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latin typeface="+mn-lt"/>
              <a:cs typeface="Times New Roman" panose="02020603050405020304" pitchFamily="18" charset="0"/>
            </a:rPr>
            <a:t>Articulación: Liceo -&gt; SLEP -&gt; Deprov -&gt; Secreduc</a:t>
          </a:r>
        </a:p>
      </dsp:txBody>
      <dsp:txXfrm>
        <a:off x="295455" y="3224154"/>
        <a:ext cx="4357767" cy="552401"/>
      </dsp:txXfrm>
    </dsp:sp>
    <dsp:sp modelId="{FE1BDE46-D962-4A77-977E-3C4BCA91085B}">
      <dsp:nvSpPr>
        <dsp:cNvPr id="0" name=""/>
        <dsp:cNvSpPr/>
      </dsp:nvSpPr>
      <dsp:spPr>
        <a:xfrm>
          <a:off x="0" y="4428329"/>
          <a:ext cx="5311421" cy="226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75F15C-3C87-4F6F-8AB7-39330865F785}">
      <dsp:nvSpPr>
        <dsp:cNvPr id="0" name=""/>
        <dsp:cNvSpPr/>
      </dsp:nvSpPr>
      <dsp:spPr>
        <a:xfrm>
          <a:off x="265571" y="3949000"/>
          <a:ext cx="4469327" cy="61216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531" tIns="0" rIns="140531" bIns="0" numCol="1" spcCol="1270" anchor="ctr" anchorCtr="0">
          <a:noAutofit/>
        </a:bodyPr>
        <a:lstStyle/>
        <a:p>
          <a:pPr marL="0" lvl="0" indent="0" algn="ctr" defTabSz="711200">
            <a:lnSpc>
              <a:spcPct val="90000"/>
            </a:lnSpc>
            <a:spcBef>
              <a:spcPct val="0"/>
            </a:spcBef>
            <a:spcAft>
              <a:spcPct val="35000"/>
            </a:spcAft>
            <a:buNone/>
          </a:pPr>
          <a:r>
            <a:rPr lang="es-CL" sz="1600" b="0" i="0" u="none" kern="1200" dirty="0">
              <a:latin typeface="+mn-lt"/>
              <a:cs typeface="Times New Roman" panose="02020603050405020304" pitchFamily="18" charset="0"/>
            </a:rPr>
            <a:t>Sistema Admisión Escolar 2024 (Todos los niveles)</a:t>
          </a:r>
        </a:p>
      </dsp:txBody>
      <dsp:txXfrm>
        <a:off x="295455" y="3978884"/>
        <a:ext cx="4409559" cy="552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C007D-214F-428E-BB80-87323AB58621}">
      <dsp:nvSpPr>
        <dsp:cNvPr id="0" name=""/>
        <dsp:cNvSpPr/>
      </dsp:nvSpPr>
      <dsp:spPr>
        <a:xfrm>
          <a:off x="0" y="406773"/>
          <a:ext cx="7122886" cy="604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31EB7-5661-42A7-BE5C-B0709FAC5073}">
      <dsp:nvSpPr>
        <dsp:cNvPr id="0" name=""/>
        <dsp:cNvSpPr/>
      </dsp:nvSpPr>
      <dsp:spPr>
        <a:xfrm>
          <a:off x="356144" y="52533"/>
          <a:ext cx="4986020" cy="708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60" tIns="0" rIns="188460" bIns="0" numCol="1" spcCol="1270" anchor="ctr" anchorCtr="0">
          <a:noAutofit/>
        </a:bodyPr>
        <a:lstStyle/>
        <a:p>
          <a:pPr marL="0" lvl="0" indent="0" algn="ctr" defTabSz="711200">
            <a:lnSpc>
              <a:spcPct val="90000"/>
            </a:lnSpc>
            <a:spcBef>
              <a:spcPct val="0"/>
            </a:spcBef>
            <a:spcAft>
              <a:spcPct val="35000"/>
            </a:spcAft>
            <a:buNone/>
          </a:pPr>
          <a:r>
            <a:rPr lang="es-CL" sz="1600" kern="1200" dirty="0">
              <a:latin typeface="+mn-lt"/>
            </a:rPr>
            <a:t>Compra Material Informático $12.769.114</a:t>
          </a:r>
        </a:p>
      </dsp:txBody>
      <dsp:txXfrm>
        <a:off x="390729" y="87118"/>
        <a:ext cx="4916850" cy="639310"/>
      </dsp:txXfrm>
    </dsp:sp>
    <dsp:sp modelId="{EE1345B3-3B5B-47F3-A5AC-E2C04B576D83}">
      <dsp:nvSpPr>
        <dsp:cNvPr id="0" name=""/>
        <dsp:cNvSpPr/>
      </dsp:nvSpPr>
      <dsp:spPr>
        <a:xfrm>
          <a:off x="0" y="1495413"/>
          <a:ext cx="7122886" cy="604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1EE8F9-936F-4996-8407-318D6D5EE6B6}">
      <dsp:nvSpPr>
        <dsp:cNvPr id="0" name=""/>
        <dsp:cNvSpPr/>
      </dsp:nvSpPr>
      <dsp:spPr>
        <a:xfrm>
          <a:off x="356144" y="1141173"/>
          <a:ext cx="4986020" cy="708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60" tIns="0" rIns="188460" bIns="0" numCol="1" spcCol="1270" anchor="ctr" anchorCtr="0">
          <a:noAutofit/>
        </a:bodyPr>
        <a:lstStyle/>
        <a:p>
          <a:pPr marL="0" lvl="0" indent="0" algn="ctr" defTabSz="711200">
            <a:lnSpc>
              <a:spcPct val="90000"/>
            </a:lnSpc>
            <a:spcBef>
              <a:spcPct val="0"/>
            </a:spcBef>
            <a:spcAft>
              <a:spcPct val="35000"/>
            </a:spcAft>
            <a:buNone/>
          </a:pPr>
          <a:r>
            <a:rPr lang="es-CL" sz="1600" kern="1200" dirty="0">
              <a:latin typeface="+mn-lt"/>
            </a:rPr>
            <a:t>Compra de Resmas Tamaño Carta $2.379.524</a:t>
          </a:r>
        </a:p>
      </dsp:txBody>
      <dsp:txXfrm>
        <a:off x="390729" y="1175758"/>
        <a:ext cx="4916850" cy="639310"/>
      </dsp:txXfrm>
    </dsp:sp>
    <dsp:sp modelId="{4F6515AD-AE90-4AD4-B692-FD04155F2ECA}">
      <dsp:nvSpPr>
        <dsp:cNvPr id="0" name=""/>
        <dsp:cNvSpPr/>
      </dsp:nvSpPr>
      <dsp:spPr>
        <a:xfrm>
          <a:off x="0" y="2584053"/>
          <a:ext cx="7122886" cy="604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9A7562-7820-4A1D-9A32-4B9B9C40906F}">
      <dsp:nvSpPr>
        <dsp:cNvPr id="0" name=""/>
        <dsp:cNvSpPr/>
      </dsp:nvSpPr>
      <dsp:spPr>
        <a:xfrm>
          <a:off x="356144" y="2229813"/>
          <a:ext cx="4986020" cy="708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60" tIns="0" rIns="188460" bIns="0" numCol="1" spcCol="1270" anchor="ctr" anchorCtr="0">
          <a:noAutofit/>
        </a:bodyPr>
        <a:lstStyle/>
        <a:p>
          <a:pPr marL="0" lvl="0" indent="0" algn="ctr" defTabSz="711200">
            <a:lnSpc>
              <a:spcPct val="90000"/>
            </a:lnSpc>
            <a:spcBef>
              <a:spcPct val="0"/>
            </a:spcBef>
            <a:spcAft>
              <a:spcPct val="35000"/>
            </a:spcAft>
            <a:buNone/>
          </a:pPr>
          <a:r>
            <a:rPr lang="es-CL" sz="1600" kern="1200" dirty="0">
              <a:latin typeface="+mn-lt"/>
            </a:rPr>
            <a:t>Compra de Impresoras $928.200</a:t>
          </a:r>
        </a:p>
      </dsp:txBody>
      <dsp:txXfrm>
        <a:off x="390729" y="2264398"/>
        <a:ext cx="4916850" cy="639310"/>
      </dsp:txXfrm>
    </dsp:sp>
    <dsp:sp modelId="{1CFB78B4-ABD4-4F33-9DA0-70BBCEBF863B}">
      <dsp:nvSpPr>
        <dsp:cNvPr id="0" name=""/>
        <dsp:cNvSpPr/>
      </dsp:nvSpPr>
      <dsp:spPr>
        <a:xfrm>
          <a:off x="0" y="3672693"/>
          <a:ext cx="7122886" cy="604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3759F1-8063-4A26-BE19-D2D647356764}">
      <dsp:nvSpPr>
        <dsp:cNvPr id="0" name=""/>
        <dsp:cNvSpPr/>
      </dsp:nvSpPr>
      <dsp:spPr>
        <a:xfrm>
          <a:off x="356144" y="3318453"/>
          <a:ext cx="4986020" cy="708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60" tIns="0" rIns="188460" bIns="0" numCol="1" spcCol="1270" anchor="ctr" anchorCtr="0">
          <a:noAutofit/>
        </a:bodyPr>
        <a:lstStyle/>
        <a:p>
          <a:pPr marL="0" lvl="0" indent="0" algn="ctr" defTabSz="711200">
            <a:lnSpc>
              <a:spcPct val="90000"/>
            </a:lnSpc>
            <a:spcBef>
              <a:spcPct val="0"/>
            </a:spcBef>
            <a:spcAft>
              <a:spcPct val="35000"/>
            </a:spcAft>
            <a:buNone/>
          </a:pPr>
          <a:r>
            <a:rPr lang="es-CL" sz="1600" kern="1200" dirty="0">
              <a:latin typeface="+mn-lt"/>
            </a:rPr>
            <a:t>Compra de Baterías Evalúas (PIE) $3.297.002</a:t>
          </a:r>
        </a:p>
      </dsp:txBody>
      <dsp:txXfrm>
        <a:off x="390729" y="3353038"/>
        <a:ext cx="4916850" cy="639310"/>
      </dsp:txXfrm>
    </dsp:sp>
    <dsp:sp modelId="{6445DA09-0694-4C92-91DA-6E2B6A4B9532}">
      <dsp:nvSpPr>
        <dsp:cNvPr id="0" name=""/>
        <dsp:cNvSpPr/>
      </dsp:nvSpPr>
      <dsp:spPr>
        <a:xfrm>
          <a:off x="0" y="4761333"/>
          <a:ext cx="7122886" cy="6048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D45EF-8A37-499A-9DE5-9D392C79A11A}">
      <dsp:nvSpPr>
        <dsp:cNvPr id="0" name=""/>
        <dsp:cNvSpPr/>
      </dsp:nvSpPr>
      <dsp:spPr>
        <a:xfrm>
          <a:off x="356144" y="4407093"/>
          <a:ext cx="4986020" cy="70848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60" tIns="0" rIns="188460" bIns="0" numCol="1" spcCol="1270" anchor="ctr" anchorCtr="0">
          <a:noAutofit/>
        </a:bodyPr>
        <a:lstStyle/>
        <a:p>
          <a:pPr marL="0" lvl="0" indent="0" algn="ctr" defTabSz="711200">
            <a:lnSpc>
              <a:spcPct val="90000"/>
            </a:lnSpc>
            <a:spcBef>
              <a:spcPct val="0"/>
            </a:spcBef>
            <a:spcAft>
              <a:spcPct val="35000"/>
            </a:spcAft>
            <a:buNone/>
          </a:pPr>
          <a:r>
            <a:rPr lang="es-CL" sz="1600" kern="1200" dirty="0">
              <a:latin typeface="+mn-lt"/>
            </a:rPr>
            <a:t>Materiales Fungibles</a:t>
          </a:r>
        </a:p>
      </dsp:txBody>
      <dsp:txXfrm>
        <a:off x="390729" y="4441678"/>
        <a:ext cx="491685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3077739" cy="471054"/>
          </a:xfrm>
          <a:prstGeom prst="rect">
            <a:avLst/>
          </a:prstGeom>
        </p:spPr>
        <p:txBody>
          <a:bodyPr vert="horz" lIns="94229" tIns="47114" rIns="94229" bIns="47114" rtlCol="0"/>
          <a:lstStyle>
            <a:lvl1pPr algn="l">
              <a:defRPr sz="1200"/>
            </a:lvl1pPr>
          </a:lstStyle>
          <a:p>
            <a:endParaRPr lang="es-ES_tradnl"/>
          </a:p>
        </p:txBody>
      </p:sp>
      <p:sp>
        <p:nvSpPr>
          <p:cNvPr id="3" name="Marcador de fecha 2"/>
          <p:cNvSpPr>
            <a:spLocks noGrp="1"/>
          </p:cNvSpPr>
          <p:nvPr>
            <p:ph type="dt" sz="quarter" idx="1"/>
          </p:nvPr>
        </p:nvSpPr>
        <p:spPr>
          <a:xfrm>
            <a:off x="4023093" y="0"/>
            <a:ext cx="3077739" cy="471054"/>
          </a:xfrm>
          <a:prstGeom prst="rect">
            <a:avLst/>
          </a:prstGeom>
        </p:spPr>
        <p:txBody>
          <a:bodyPr vert="horz" lIns="94229" tIns="47114" rIns="94229" bIns="47114" rtlCol="0"/>
          <a:lstStyle>
            <a:lvl1pPr algn="r">
              <a:defRPr sz="1200"/>
            </a:lvl1pPr>
          </a:lstStyle>
          <a:p>
            <a:fld id="{7F3694BD-7843-9E4A-BDAB-2983FFBBA0B9}" type="datetimeFigureOut">
              <a:rPr lang="es-ES_tradnl" smtClean="0"/>
              <a:t>28/03/2024</a:t>
            </a:fld>
            <a:endParaRPr lang="es-ES_tradnl"/>
          </a:p>
        </p:txBody>
      </p:sp>
      <p:sp>
        <p:nvSpPr>
          <p:cNvPr id="4" name="Marcador de pie de página 3"/>
          <p:cNvSpPr>
            <a:spLocks noGrp="1"/>
          </p:cNvSpPr>
          <p:nvPr>
            <p:ph type="ftr" sz="quarter" idx="2"/>
          </p:nvPr>
        </p:nvSpPr>
        <p:spPr>
          <a:xfrm>
            <a:off x="1" y="8917423"/>
            <a:ext cx="3077739" cy="471053"/>
          </a:xfrm>
          <a:prstGeom prst="rect">
            <a:avLst/>
          </a:prstGeom>
        </p:spPr>
        <p:txBody>
          <a:bodyPr vert="horz" lIns="94229" tIns="47114" rIns="94229" bIns="47114"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4023093" y="8917423"/>
            <a:ext cx="3077739" cy="471053"/>
          </a:xfrm>
          <a:prstGeom prst="rect">
            <a:avLst/>
          </a:prstGeom>
        </p:spPr>
        <p:txBody>
          <a:bodyPr vert="horz" lIns="94229" tIns="47114" rIns="94229" bIns="47114" rtlCol="0" anchor="b"/>
          <a:lstStyle>
            <a:lvl1pPr algn="r">
              <a:defRPr sz="1200"/>
            </a:lvl1pPr>
          </a:lstStyle>
          <a:p>
            <a:fld id="{B9014B7B-24DB-6F45-A4C4-1202F7A88A80}" type="slidenum">
              <a:rPr lang="es-ES_tradnl" smtClean="0"/>
              <a:t>‹Nº›</a:t>
            </a:fld>
            <a:endParaRPr lang="es-ES_tradnl"/>
          </a:p>
        </p:txBody>
      </p:sp>
    </p:spTree>
    <p:extLst>
      <p:ext uri="{BB962C8B-B14F-4D97-AF65-F5344CB8AC3E}">
        <p14:creationId xmlns:p14="http://schemas.microsoft.com/office/powerpoint/2010/main" val="1895614965"/>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3077739" cy="471054"/>
          </a:xfrm>
          <a:prstGeom prst="rect">
            <a:avLst/>
          </a:prstGeom>
        </p:spPr>
        <p:txBody>
          <a:bodyPr vert="horz" lIns="94229" tIns="47114" rIns="94229" bIns="47114" rtlCol="0"/>
          <a:lstStyle>
            <a:lvl1pPr algn="l">
              <a:defRPr sz="1200"/>
            </a:lvl1pPr>
          </a:lstStyle>
          <a:p>
            <a:endParaRPr lang="es-ES_tradnl"/>
          </a:p>
        </p:txBody>
      </p:sp>
      <p:sp>
        <p:nvSpPr>
          <p:cNvPr id="3" name="Marcador de fecha 2"/>
          <p:cNvSpPr>
            <a:spLocks noGrp="1"/>
          </p:cNvSpPr>
          <p:nvPr>
            <p:ph type="dt" idx="1"/>
          </p:nvPr>
        </p:nvSpPr>
        <p:spPr>
          <a:xfrm>
            <a:off x="4023093" y="0"/>
            <a:ext cx="3077739" cy="471054"/>
          </a:xfrm>
          <a:prstGeom prst="rect">
            <a:avLst/>
          </a:prstGeom>
        </p:spPr>
        <p:txBody>
          <a:bodyPr vert="horz" lIns="94229" tIns="47114" rIns="94229" bIns="47114" rtlCol="0"/>
          <a:lstStyle>
            <a:lvl1pPr algn="r">
              <a:defRPr sz="1200"/>
            </a:lvl1pPr>
          </a:lstStyle>
          <a:p>
            <a:fld id="{4590DDF7-8BAE-8747-8B0A-26655E1E05B5}" type="datetimeFigureOut">
              <a:rPr lang="es-ES_tradnl" smtClean="0"/>
              <a:t>28/03/2024</a:t>
            </a:fld>
            <a:endParaRPr lang="es-ES_tradnl"/>
          </a:p>
        </p:txBody>
      </p:sp>
      <p:sp>
        <p:nvSpPr>
          <p:cNvPr id="4" name="Marcador de imagen de diapositiva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s-ES_tradnl"/>
          </a:p>
        </p:txBody>
      </p:sp>
      <p:sp>
        <p:nvSpPr>
          <p:cNvPr id="5" name="Marcador de notas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1" y="8917423"/>
            <a:ext cx="3077739" cy="471053"/>
          </a:xfrm>
          <a:prstGeom prst="rect">
            <a:avLst/>
          </a:prstGeom>
        </p:spPr>
        <p:txBody>
          <a:bodyPr vert="horz" lIns="94229" tIns="47114" rIns="94229" bIns="47114"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4023093" y="8917423"/>
            <a:ext cx="3077739" cy="471053"/>
          </a:xfrm>
          <a:prstGeom prst="rect">
            <a:avLst/>
          </a:prstGeom>
        </p:spPr>
        <p:txBody>
          <a:bodyPr vert="horz" lIns="94229" tIns="47114" rIns="94229" bIns="47114" rtlCol="0" anchor="b"/>
          <a:lstStyle>
            <a:lvl1pPr algn="r">
              <a:defRPr sz="1200"/>
            </a:lvl1pPr>
          </a:lstStyle>
          <a:p>
            <a:fld id="{B9A19D0C-CEEF-964F-BDA9-1733E132DBE7}" type="slidenum">
              <a:rPr lang="es-ES_tradnl" smtClean="0"/>
              <a:t>‹Nº›</a:t>
            </a:fld>
            <a:endParaRPr lang="es-ES_tradnl"/>
          </a:p>
        </p:txBody>
      </p:sp>
    </p:spTree>
    <p:extLst>
      <p:ext uri="{BB962C8B-B14F-4D97-AF65-F5344CB8AC3E}">
        <p14:creationId xmlns:p14="http://schemas.microsoft.com/office/powerpoint/2010/main" val="1166263741"/>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dirty="0"/>
          </a:p>
        </p:txBody>
      </p:sp>
    </p:spTree>
    <p:extLst>
      <p:ext uri="{BB962C8B-B14F-4D97-AF65-F5344CB8AC3E}">
        <p14:creationId xmlns:p14="http://schemas.microsoft.com/office/powerpoint/2010/main" val="144779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223773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dirty="0"/>
          </a:p>
        </p:txBody>
      </p:sp>
    </p:spTree>
    <p:extLst>
      <p:ext uri="{BB962C8B-B14F-4D97-AF65-F5344CB8AC3E}">
        <p14:creationId xmlns:p14="http://schemas.microsoft.com/office/powerpoint/2010/main" val="274915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noProof="0"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33067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696079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139966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1660739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298352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2462884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encabezado 3"/>
          <p:cNvSpPr>
            <a:spLocks noGrp="1"/>
          </p:cNvSpPr>
          <p:nvPr>
            <p:ph type="hdr" sz="quarter"/>
          </p:nvPr>
        </p:nvSpPr>
        <p:spPr/>
        <p:txBody>
          <a:bodyPr/>
          <a:lstStyle/>
          <a:p>
            <a:endParaRPr lang="es-ES_tradnl"/>
          </a:p>
        </p:txBody>
      </p:sp>
    </p:spTree>
    <p:extLst>
      <p:ext uri="{BB962C8B-B14F-4D97-AF65-F5344CB8AC3E}">
        <p14:creationId xmlns:p14="http://schemas.microsoft.com/office/powerpoint/2010/main" val="122443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26EF4C60-9CF7-E247-8BE1-8B037A3BB58A}" type="datetime1">
              <a:rPr lang="es-CL" smtClean="0"/>
              <a:t>28-03-2024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57391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F0C0F36-9EEF-7043-8E74-592A54EF86F9}" type="datetime1">
              <a:rPr lang="es-CL" smtClean="0"/>
              <a:t>28-03-2024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97063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8A3842B6-8282-824F-8CC7-7604ACACF2E4}" type="datetime1">
              <a:rPr lang="es-CL" smtClean="0"/>
              <a:t>28-03-2024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94982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B3DEE240-D7EC-D34A-A18B-DDB7A0999091}" type="datetime1">
              <a:rPr lang="es-CL" smtClean="0"/>
              <a:t>28-03-2024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59726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CAB2CC9D-4027-764E-8930-7E153D3C3F8D}" type="datetime1">
              <a:rPr lang="es-CL" smtClean="0"/>
              <a:t>28-03-2024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944071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A2FC2852-96E7-A040-86A1-ADC1B10C92AC}" type="datetime1">
              <a:rPr lang="es-CL" smtClean="0"/>
              <a:t>28-03-2024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39641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A329FEBE-22CD-454A-94B6-93D44E4B253E}" type="datetime1">
              <a:rPr lang="es-CL" smtClean="0"/>
              <a:t>28-03-2024</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85495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A69E4789-CF8F-E544-B623-0A054F36BCD9}" type="datetime1">
              <a:rPr lang="es-CL" smtClean="0"/>
              <a:t>28-03-2024</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21322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87C6CA0-4EFF-5043-A515-B96DCD1741FD}" type="datetime1">
              <a:rPr lang="es-CL" smtClean="0"/>
              <a:t>28-03-2024</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23522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B0F2BEE-5E7B-2142-83B8-41397E796F13}" type="datetime1">
              <a:rPr lang="es-CL" smtClean="0"/>
              <a:t>28-03-2024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210315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8CD08478-F5AC-0A42-BE0D-17EF356935B2}" type="datetime1">
              <a:rPr lang="es-CL" smtClean="0"/>
              <a:t>28-03-2024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0629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61890-ACB1-1648-910C-14FC8B6614CF}" type="datetime1">
              <a:rPr lang="es-CL" smtClean="0"/>
              <a:t>28-03-2024</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DBBE9-263A-C24C-970C-F6B20D80CD4C}" type="slidenum">
              <a:rPr lang="es-ES_tradnl" smtClean="0"/>
              <a:t>‹Nº›</a:t>
            </a:fld>
            <a:endParaRPr lang="es-ES_tradnl"/>
          </a:p>
        </p:txBody>
      </p:sp>
    </p:spTree>
    <p:extLst>
      <p:ext uri="{BB962C8B-B14F-4D97-AF65-F5344CB8AC3E}">
        <p14:creationId xmlns:p14="http://schemas.microsoft.com/office/powerpoint/2010/main" val="138216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diagramColors" Target="../diagrams/colors2.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6.jpg"/><Relationship Id="rId5" Type="http://schemas.openxmlformats.org/officeDocument/2006/relationships/diagramLayout" Target="../diagrams/layout2.xml"/><Relationship Id="rId10" Type="http://schemas.openxmlformats.org/officeDocument/2006/relationships/image" Target="../media/image25.jpg"/><Relationship Id="rId4" Type="http://schemas.openxmlformats.org/officeDocument/2006/relationships/diagramData" Target="../diagrams/data2.xml"/><Relationship Id="rId9"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png"/><Relationship Id="rId7" Type="http://schemas.openxmlformats.org/officeDocument/2006/relationships/diagramColors" Target="../diagrams/colors3.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png"/><Relationship Id="rId7" Type="http://schemas.openxmlformats.org/officeDocument/2006/relationships/diagramColors" Target="../diagrams/colors4.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236430" y="3018167"/>
            <a:ext cx="5583776" cy="422865"/>
          </a:xfrm>
          <a:prstGeom prst="rect">
            <a:avLst/>
          </a:prstGeom>
          <a:solidFill>
            <a:srgbClr val="3AB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 name="Rectángulo 1"/>
          <p:cNvSpPr/>
          <p:nvPr/>
        </p:nvSpPr>
        <p:spPr>
          <a:xfrm>
            <a:off x="940905" y="2179326"/>
            <a:ext cx="10707756" cy="733635"/>
          </a:xfrm>
          <a:prstGeom prst="rect">
            <a:avLst/>
          </a:prstGeom>
          <a:solidFill>
            <a:srgbClr val="FF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 name="Título 14"/>
          <p:cNvSpPr>
            <a:spLocks noGrp="1"/>
          </p:cNvSpPr>
          <p:nvPr>
            <p:ph type="ctrTitle"/>
          </p:nvPr>
        </p:nvSpPr>
        <p:spPr>
          <a:xfrm>
            <a:off x="768626" y="1909754"/>
            <a:ext cx="10880035" cy="1012575"/>
          </a:xfrm>
        </p:spPr>
        <p:txBody>
          <a:bodyPr>
            <a:normAutofit/>
          </a:bodyPr>
          <a:lstStyle/>
          <a:p>
            <a:r>
              <a:rPr lang="es-ES_tradnl" sz="4000" dirty="0">
                <a:solidFill>
                  <a:schemeClr val="bg1"/>
                </a:solidFill>
                <a:latin typeface="Verdana" charset="0"/>
                <a:ea typeface="Verdana" charset="0"/>
                <a:cs typeface="Verdana" charset="0"/>
              </a:rPr>
              <a:t>Liceo Jorge Alessandri Rodríguez</a:t>
            </a:r>
          </a:p>
        </p:txBody>
      </p:sp>
      <p:sp>
        <p:nvSpPr>
          <p:cNvPr id="16" name="Subtítulo 15"/>
          <p:cNvSpPr>
            <a:spLocks noGrp="1"/>
          </p:cNvSpPr>
          <p:nvPr>
            <p:ph type="subTitle" idx="1"/>
          </p:nvPr>
        </p:nvSpPr>
        <p:spPr>
          <a:xfrm>
            <a:off x="2717190" y="3011025"/>
            <a:ext cx="6622257" cy="417975"/>
          </a:xfrm>
        </p:spPr>
        <p:txBody>
          <a:bodyPr>
            <a:noAutofit/>
          </a:bodyPr>
          <a:lstStyle/>
          <a:p>
            <a:r>
              <a:rPr lang="es-ES_tradnl" sz="2800" dirty="0">
                <a:solidFill>
                  <a:schemeClr val="bg1"/>
                </a:solidFill>
                <a:latin typeface="Gilmer" charset="0"/>
                <a:ea typeface="Gilmer" charset="0"/>
                <a:cs typeface="Gilmer" charset="0"/>
              </a:rPr>
              <a:t>Informe de Gestión 2023</a:t>
            </a:r>
          </a:p>
        </p:txBody>
      </p:sp>
      <p:sp>
        <p:nvSpPr>
          <p:cNvPr id="19" name="Rectángulo 18"/>
          <p:cNvSpPr/>
          <p:nvPr/>
        </p:nvSpPr>
        <p:spPr>
          <a:xfrm>
            <a:off x="10601325" y="6739640"/>
            <a:ext cx="523875" cy="133350"/>
          </a:xfrm>
          <a:prstGeom prst="rect">
            <a:avLst/>
          </a:prstGeom>
          <a:solidFill>
            <a:srgbClr val="0F69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
        <p:nvSpPr>
          <p:cNvPr id="20" name="Rectángulo 19"/>
          <p:cNvSpPr/>
          <p:nvPr/>
        </p:nvSpPr>
        <p:spPr>
          <a:xfrm>
            <a:off x="11115675" y="6739640"/>
            <a:ext cx="627687" cy="133350"/>
          </a:xfrm>
          <a:prstGeom prst="rect">
            <a:avLst/>
          </a:prstGeom>
          <a:solidFill>
            <a:srgbClr val="E22C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17" name="Imagen 16">
            <a:extLst>
              <a:ext uri="{FF2B5EF4-FFF2-40B4-BE49-F238E27FC236}">
                <a16:creationId xmlns:a16="http://schemas.microsoft.com/office/drawing/2014/main" id="{C6D7AB2C-CF86-8B4E-82EF-3D32EDB38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63" y="108869"/>
            <a:ext cx="2457286" cy="1383626"/>
          </a:xfrm>
          <a:prstGeom prst="rect">
            <a:avLst/>
          </a:prstGeom>
        </p:spPr>
      </p:pic>
      <p:sp>
        <p:nvSpPr>
          <p:cNvPr id="22" name="CuadroTexto 21">
            <a:extLst>
              <a:ext uri="{FF2B5EF4-FFF2-40B4-BE49-F238E27FC236}">
                <a16:creationId xmlns:a16="http://schemas.microsoft.com/office/drawing/2014/main" id="{4A63AAF7-5093-42A5-9997-7B8C8833A0B2}"/>
              </a:ext>
            </a:extLst>
          </p:cNvPr>
          <p:cNvSpPr txBox="1"/>
          <p:nvPr/>
        </p:nvSpPr>
        <p:spPr>
          <a:xfrm>
            <a:off x="5812970" y="6072608"/>
            <a:ext cx="5051008" cy="240066"/>
          </a:xfrm>
          <a:prstGeom prst="rect">
            <a:avLst/>
          </a:prstGeom>
          <a:noFill/>
        </p:spPr>
        <p:txBody>
          <a:bodyPr wrap="square">
            <a:spAutoFit/>
          </a:bodyPr>
          <a:lstStyle/>
          <a:p>
            <a:pPr marL="0" marR="0" lvl="0" indent="0" algn="r" defTabSz="685800" rtl="0" eaLnBrk="1" fontAlgn="auto" latinLnBrk="0" hangingPunct="1">
              <a:lnSpc>
                <a:spcPct val="80000"/>
              </a:lnSpc>
              <a:spcBef>
                <a:spcPts val="1000"/>
              </a:spcBef>
              <a:spcAft>
                <a:spcPts val="0"/>
              </a:spcAft>
              <a:buClr>
                <a:srgbClr val="B71E42"/>
              </a:buClr>
              <a:buSzPct val="100000"/>
              <a:buFont typeface="Arial" panose="020B0604020202020204" pitchFamily="34" charset="0"/>
              <a:buNone/>
              <a:tabLst/>
              <a:defRPr/>
            </a:pPr>
            <a:r>
              <a:rPr kumimoji="0" lang="es-CL" altLang="es-CL" sz="1200" b="0" i="1" u="none" strike="noStrike" kern="1200" cap="all" spc="0" normalizeH="0" baseline="0" dirty="0">
                <a:ln>
                  <a:noFill/>
                </a:ln>
                <a:solidFill>
                  <a:srgbClr val="898989"/>
                </a:solidFill>
                <a:effectLst/>
                <a:uLnTx/>
                <a:uFillTx/>
                <a:latin typeface="Verdana" panose="020B0604030504040204" pitchFamily="34" charset="0"/>
                <a:ea typeface="Verdana" panose="020B0604030504040204" pitchFamily="34" charset="0"/>
              </a:rPr>
              <a:t>Germ</a:t>
            </a:r>
            <a:r>
              <a:rPr lang="es-CL" altLang="es-CL" sz="1200" i="1" cap="all" dirty="0">
                <a:solidFill>
                  <a:srgbClr val="898989"/>
                </a:solidFill>
                <a:latin typeface="Verdana" panose="020B0604030504040204" pitchFamily="34" charset="0"/>
                <a:ea typeface="Verdana" panose="020B0604030504040204" pitchFamily="34" charset="0"/>
              </a:rPr>
              <a:t>án Humberto</a:t>
            </a:r>
            <a:r>
              <a:rPr lang="es-MX" altLang="es-CL" sz="1200" i="1" cap="all" dirty="0">
                <a:solidFill>
                  <a:srgbClr val="898989"/>
                </a:solidFill>
                <a:latin typeface="Verdana" panose="020B0604030504040204" pitchFamily="34" charset="0"/>
                <a:ea typeface="Verdana" panose="020B0604030504040204" pitchFamily="34" charset="0"/>
              </a:rPr>
              <a:t> Pizarro rojo</a:t>
            </a:r>
            <a:endParaRPr kumimoji="0" lang="es-MX" altLang="es-CL" sz="1200" b="0" i="1" u="none" strike="noStrike" kern="1200" cap="all" spc="0" normalizeH="0" baseline="0" noProof="0" dirty="0">
              <a:ln>
                <a:noFill/>
              </a:ln>
              <a:solidFill>
                <a:srgbClr val="898989"/>
              </a:solidFill>
              <a:effectLst/>
              <a:uLnTx/>
              <a:uFillTx/>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2135B8B7-AA6D-4FDF-8408-A80BCEFB1432}"/>
              </a:ext>
            </a:extLst>
          </p:cNvPr>
          <p:cNvPicPr>
            <a:picLocks noChangeAspect="1"/>
          </p:cNvPicPr>
          <p:nvPr/>
        </p:nvPicPr>
        <p:blipFill>
          <a:blip r:embed="rId4"/>
          <a:stretch>
            <a:fillRect/>
          </a:stretch>
        </p:blipFill>
        <p:spPr>
          <a:xfrm>
            <a:off x="9569164" y="223950"/>
            <a:ext cx="1854210" cy="851286"/>
          </a:xfrm>
          <a:prstGeom prst="rect">
            <a:avLst/>
          </a:prstGeom>
        </p:spPr>
      </p:pic>
      <p:pic>
        <p:nvPicPr>
          <p:cNvPr id="6" name="Imagen 5" descr="Logotipo&#10;&#10;Descripción generada automáticamente">
            <a:extLst>
              <a:ext uri="{FF2B5EF4-FFF2-40B4-BE49-F238E27FC236}">
                <a16:creationId xmlns:a16="http://schemas.microsoft.com/office/drawing/2014/main" id="{4F495D19-3065-6BF0-8040-7B68F43A63AB}"/>
              </a:ext>
            </a:extLst>
          </p:cNvPr>
          <p:cNvPicPr>
            <a:picLocks noChangeAspect="1"/>
          </p:cNvPicPr>
          <p:nvPr/>
        </p:nvPicPr>
        <p:blipFill>
          <a:blip r:embed="rId5"/>
          <a:stretch>
            <a:fillRect/>
          </a:stretch>
        </p:blipFill>
        <p:spPr>
          <a:xfrm>
            <a:off x="4893152" y="3630213"/>
            <a:ext cx="2270331" cy="3227787"/>
          </a:xfrm>
          <a:prstGeom prst="rect">
            <a:avLst/>
          </a:prstGeom>
        </p:spPr>
      </p:pic>
    </p:spTree>
    <p:extLst>
      <p:ext uri="{BB962C8B-B14F-4D97-AF65-F5344CB8AC3E}">
        <p14:creationId xmlns:p14="http://schemas.microsoft.com/office/powerpoint/2010/main" val="683590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B2A440-9BDE-4ABF-9E04-50CA72436001}"/>
              </a:ext>
            </a:extLst>
          </p:cNvPr>
          <p:cNvSpPr txBox="1"/>
          <p:nvPr/>
        </p:nvSpPr>
        <p:spPr>
          <a:xfrm>
            <a:off x="2971800" y="633018"/>
            <a:ext cx="5702104"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defPPr>
              <a:defRPr lang="es-ES_tradnl"/>
            </a:defPPr>
            <a:lvl1pPr marR="0" lvl="0" indent="0" algn="ctr" fontAlgn="base">
              <a:lnSpc>
                <a:spcPct val="100000"/>
              </a:lnSpc>
              <a:spcBef>
                <a:spcPct val="0"/>
              </a:spcBef>
              <a:spcAft>
                <a:spcPct val="0"/>
              </a:spcAft>
              <a:buClrTx/>
              <a:buSzTx/>
              <a:buFontTx/>
              <a:buNone/>
              <a:tabLst/>
              <a:defRPr kumimoji="0" sz="2000" b="1" u="none" strike="noStrike" cap="none" spc="0" normalizeH="0" baseline="0">
                <a:ln>
                  <a:noFill/>
                </a:ln>
                <a:solidFill>
                  <a:srgbClr val="B71E42"/>
                </a:solidFill>
                <a:effectLst/>
                <a:uLnTx/>
                <a:uFillTx/>
                <a:latin typeface="Verdana" panose="020B0604030504040204" pitchFamily="34" charset="0"/>
              </a:defRPr>
            </a:lvl1pPr>
          </a:lstStyle>
          <a:p>
            <a:r>
              <a:rPr lang="es-ES" altLang="es-CL" sz="3200" dirty="0">
                <a:solidFill>
                  <a:sysClr val="windowText" lastClr="000000"/>
                </a:solidFill>
                <a:latin typeface="+mn-lt"/>
              </a:rPr>
              <a:t> Información del Establecimiento Educacional</a:t>
            </a:r>
          </a:p>
        </p:txBody>
      </p:sp>
      <p:pic>
        <p:nvPicPr>
          <p:cNvPr id="7" name="Imagen 6">
            <a:extLst>
              <a:ext uri="{FF2B5EF4-FFF2-40B4-BE49-F238E27FC236}">
                <a16:creationId xmlns:a16="http://schemas.microsoft.com/office/drawing/2014/main" id="{50E56DCE-06D2-42B0-B638-7BB4E4E96139}"/>
              </a:ext>
            </a:extLst>
          </p:cNvPr>
          <p:cNvPicPr>
            <a:picLocks noChangeAspect="1"/>
          </p:cNvPicPr>
          <p:nvPr/>
        </p:nvPicPr>
        <p:blipFill>
          <a:blip r:embed="rId2"/>
          <a:stretch>
            <a:fillRect/>
          </a:stretch>
        </p:blipFill>
        <p:spPr>
          <a:xfrm>
            <a:off x="9288933" y="264695"/>
            <a:ext cx="1977807" cy="720662"/>
          </a:xfrm>
          <a:prstGeom prst="rect">
            <a:avLst/>
          </a:prstGeom>
        </p:spPr>
      </p:pic>
      <p:pic>
        <p:nvPicPr>
          <p:cNvPr id="4" name="Imagen 3">
            <a:extLst>
              <a:ext uri="{FF2B5EF4-FFF2-40B4-BE49-F238E27FC236}">
                <a16:creationId xmlns:a16="http://schemas.microsoft.com/office/drawing/2014/main" id="{283D6907-AACA-4BD4-9DFF-791CAB8F6A65}"/>
              </a:ext>
            </a:extLst>
          </p:cNvPr>
          <p:cNvPicPr>
            <a:picLocks noChangeAspect="1"/>
          </p:cNvPicPr>
          <p:nvPr/>
        </p:nvPicPr>
        <p:blipFill>
          <a:blip r:embed="rId3"/>
          <a:stretch>
            <a:fillRect/>
          </a:stretch>
        </p:blipFill>
        <p:spPr>
          <a:xfrm>
            <a:off x="668528" y="28963"/>
            <a:ext cx="2456901" cy="1383912"/>
          </a:xfrm>
          <a:prstGeom prst="rect">
            <a:avLst/>
          </a:prstGeom>
        </p:spPr>
      </p:pic>
      <p:graphicFrame>
        <p:nvGraphicFramePr>
          <p:cNvPr id="6" name="Tabla 5">
            <a:extLst>
              <a:ext uri="{FF2B5EF4-FFF2-40B4-BE49-F238E27FC236}">
                <a16:creationId xmlns:a16="http://schemas.microsoft.com/office/drawing/2014/main" id="{C770048F-8137-453D-8FC3-BEC5A52FD2C8}"/>
              </a:ext>
            </a:extLst>
          </p:cNvPr>
          <p:cNvGraphicFramePr>
            <a:graphicFrameLocks noGrp="1"/>
          </p:cNvGraphicFramePr>
          <p:nvPr>
            <p:extLst>
              <p:ext uri="{D42A27DB-BD31-4B8C-83A1-F6EECF244321}">
                <p14:modId xmlns:p14="http://schemas.microsoft.com/office/powerpoint/2010/main" val="4129771359"/>
              </p:ext>
            </p:extLst>
          </p:nvPr>
        </p:nvGraphicFramePr>
        <p:xfrm>
          <a:off x="668528" y="2120761"/>
          <a:ext cx="4247134" cy="4093451"/>
        </p:xfrm>
        <a:graphic>
          <a:graphicData uri="http://schemas.openxmlformats.org/drawingml/2006/table">
            <a:tbl>
              <a:tblPr firstRow="1" bandRow="1">
                <a:tableStyleId>{7DF18680-E054-41AD-8BC1-D1AEF772440D}</a:tableStyleId>
              </a:tblPr>
              <a:tblGrid>
                <a:gridCol w="2123567">
                  <a:extLst>
                    <a:ext uri="{9D8B030D-6E8A-4147-A177-3AD203B41FA5}">
                      <a16:colId xmlns:a16="http://schemas.microsoft.com/office/drawing/2014/main" val="3261506376"/>
                    </a:ext>
                  </a:extLst>
                </a:gridCol>
                <a:gridCol w="2123567">
                  <a:extLst>
                    <a:ext uri="{9D8B030D-6E8A-4147-A177-3AD203B41FA5}">
                      <a16:colId xmlns:a16="http://schemas.microsoft.com/office/drawing/2014/main" val="2858813767"/>
                    </a:ext>
                  </a:extLst>
                </a:gridCol>
              </a:tblGrid>
              <a:tr h="397355">
                <a:tc>
                  <a:txBody>
                    <a:bodyPr/>
                    <a:lstStyle>
                      <a:lvl1pPr marL="0" algn="l" defTabSz="914400" rtl="0" eaLnBrk="1" latinLnBrk="0" hangingPunct="1">
                        <a:defRPr sz="1800" b="1" kern="1200">
                          <a:solidFill>
                            <a:schemeClr val="lt1"/>
                          </a:solidFill>
                          <a:latin typeface="Impact" panose="020B0806030902050204"/>
                        </a:defRPr>
                      </a:lvl1pPr>
                      <a:lvl2pPr marL="457200" algn="l" defTabSz="914400" rtl="0" eaLnBrk="1" latinLnBrk="0" hangingPunct="1">
                        <a:defRPr sz="1800" b="1" kern="1200">
                          <a:solidFill>
                            <a:schemeClr val="lt1"/>
                          </a:solidFill>
                          <a:latin typeface="Impact" panose="020B0806030902050204"/>
                        </a:defRPr>
                      </a:lvl2pPr>
                      <a:lvl3pPr marL="914400" algn="l" defTabSz="914400" rtl="0" eaLnBrk="1" latinLnBrk="0" hangingPunct="1">
                        <a:defRPr sz="1800" b="1" kern="1200">
                          <a:solidFill>
                            <a:schemeClr val="lt1"/>
                          </a:solidFill>
                          <a:latin typeface="Impact" panose="020B0806030902050204"/>
                        </a:defRPr>
                      </a:lvl3pPr>
                      <a:lvl4pPr marL="1371600" algn="l" defTabSz="914400" rtl="0" eaLnBrk="1" latinLnBrk="0" hangingPunct="1">
                        <a:defRPr sz="1800" b="1" kern="1200">
                          <a:solidFill>
                            <a:schemeClr val="lt1"/>
                          </a:solidFill>
                          <a:latin typeface="Impact" panose="020B0806030902050204"/>
                        </a:defRPr>
                      </a:lvl4pPr>
                      <a:lvl5pPr marL="1828800" algn="l" defTabSz="914400" rtl="0" eaLnBrk="1" latinLnBrk="0" hangingPunct="1">
                        <a:defRPr sz="1800" b="1" kern="1200">
                          <a:solidFill>
                            <a:schemeClr val="lt1"/>
                          </a:solidFill>
                          <a:latin typeface="Impact" panose="020B0806030902050204"/>
                        </a:defRPr>
                      </a:lvl5pPr>
                      <a:lvl6pPr marL="2286000" algn="l" defTabSz="914400" rtl="0" eaLnBrk="1" latinLnBrk="0" hangingPunct="1">
                        <a:defRPr sz="1800" b="1" kern="1200">
                          <a:solidFill>
                            <a:schemeClr val="lt1"/>
                          </a:solidFill>
                          <a:latin typeface="Impact" panose="020B0806030902050204"/>
                        </a:defRPr>
                      </a:lvl6pPr>
                      <a:lvl7pPr marL="2743200" algn="l" defTabSz="914400" rtl="0" eaLnBrk="1" latinLnBrk="0" hangingPunct="1">
                        <a:defRPr sz="1800" b="1" kern="1200">
                          <a:solidFill>
                            <a:schemeClr val="lt1"/>
                          </a:solidFill>
                          <a:latin typeface="Impact" panose="020B0806030902050204"/>
                        </a:defRPr>
                      </a:lvl7pPr>
                      <a:lvl8pPr marL="3200400" algn="l" defTabSz="914400" rtl="0" eaLnBrk="1" latinLnBrk="0" hangingPunct="1">
                        <a:defRPr sz="1800" b="1" kern="1200">
                          <a:solidFill>
                            <a:schemeClr val="lt1"/>
                          </a:solidFill>
                          <a:latin typeface="Impact" panose="020B0806030902050204"/>
                        </a:defRPr>
                      </a:lvl8pPr>
                      <a:lvl9pPr marL="3657600" algn="l" defTabSz="914400" rtl="0" eaLnBrk="1" latinLnBrk="0" hangingPunct="1">
                        <a:defRPr sz="1800" b="1" kern="1200">
                          <a:solidFill>
                            <a:schemeClr val="lt1"/>
                          </a:solidFill>
                          <a:latin typeface="Impact" panose="020B0806030902050204"/>
                        </a:defRPr>
                      </a:lvl9pPr>
                    </a:lstStyle>
                    <a:p>
                      <a:pPr algn="ctr"/>
                      <a:r>
                        <a:rPr lang="es-CL" sz="1600" dirty="0">
                          <a:solidFill>
                            <a:schemeClr val="bg1"/>
                          </a:solidFill>
                          <a:latin typeface="+mn-lt"/>
                        </a:rPr>
                        <a:t>Comunidad Educativa</a:t>
                      </a:r>
                      <a:endParaRPr lang="es-CL" sz="1600" i="1" dirty="0">
                        <a:solidFill>
                          <a:schemeClr val="bg1"/>
                        </a:solidFill>
                        <a:latin typeface="+mn-lt"/>
                        <a:cs typeface="Times New Roman" panose="02020603050405020304" pitchFamily="18" charset="0"/>
                      </a:endParaRPr>
                    </a:p>
                  </a:txBody>
                  <a:tcPr marL="68580" marR="68580" marT="34290" marB="34290"/>
                </a:tc>
                <a:tc>
                  <a:txBody>
                    <a:bodyPr/>
                    <a:lstStyle>
                      <a:lvl1pPr marL="0" algn="l" defTabSz="914400" rtl="0" eaLnBrk="1" latinLnBrk="0" hangingPunct="1">
                        <a:defRPr sz="1800" b="1" kern="1200">
                          <a:solidFill>
                            <a:schemeClr val="lt1"/>
                          </a:solidFill>
                          <a:latin typeface="Impact" panose="020B0806030902050204"/>
                        </a:defRPr>
                      </a:lvl1pPr>
                      <a:lvl2pPr marL="457200" algn="l" defTabSz="914400" rtl="0" eaLnBrk="1" latinLnBrk="0" hangingPunct="1">
                        <a:defRPr sz="1800" b="1" kern="1200">
                          <a:solidFill>
                            <a:schemeClr val="lt1"/>
                          </a:solidFill>
                          <a:latin typeface="Impact" panose="020B0806030902050204"/>
                        </a:defRPr>
                      </a:lvl2pPr>
                      <a:lvl3pPr marL="914400" algn="l" defTabSz="914400" rtl="0" eaLnBrk="1" latinLnBrk="0" hangingPunct="1">
                        <a:defRPr sz="1800" b="1" kern="1200">
                          <a:solidFill>
                            <a:schemeClr val="lt1"/>
                          </a:solidFill>
                          <a:latin typeface="Impact" panose="020B0806030902050204"/>
                        </a:defRPr>
                      </a:lvl3pPr>
                      <a:lvl4pPr marL="1371600" algn="l" defTabSz="914400" rtl="0" eaLnBrk="1" latinLnBrk="0" hangingPunct="1">
                        <a:defRPr sz="1800" b="1" kern="1200">
                          <a:solidFill>
                            <a:schemeClr val="lt1"/>
                          </a:solidFill>
                          <a:latin typeface="Impact" panose="020B0806030902050204"/>
                        </a:defRPr>
                      </a:lvl4pPr>
                      <a:lvl5pPr marL="1828800" algn="l" defTabSz="914400" rtl="0" eaLnBrk="1" latinLnBrk="0" hangingPunct="1">
                        <a:defRPr sz="1800" b="1" kern="1200">
                          <a:solidFill>
                            <a:schemeClr val="lt1"/>
                          </a:solidFill>
                          <a:latin typeface="Impact" panose="020B0806030902050204"/>
                        </a:defRPr>
                      </a:lvl5pPr>
                      <a:lvl6pPr marL="2286000" algn="l" defTabSz="914400" rtl="0" eaLnBrk="1" latinLnBrk="0" hangingPunct="1">
                        <a:defRPr sz="1800" b="1" kern="1200">
                          <a:solidFill>
                            <a:schemeClr val="lt1"/>
                          </a:solidFill>
                          <a:latin typeface="Impact" panose="020B0806030902050204"/>
                        </a:defRPr>
                      </a:lvl6pPr>
                      <a:lvl7pPr marL="2743200" algn="l" defTabSz="914400" rtl="0" eaLnBrk="1" latinLnBrk="0" hangingPunct="1">
                        <a:defRPr sz="1800" b="1" kern="1200">
                          <a:solidFill>
                            <a:schemeClr val="lt1"/>
                          </a:solidFill>
                          <a:latin typeface="Impact" panose="020B0806030902050204"/>
                        </a:defRPr>
                      </a:lvl7pPr>
                      <a:lvl8pPr marL="3200400" algn="l" defTabSz="914400" rtl="0" eaLnBrk="1" latinLnBrk="0" hangingPunct="1">
                        <a:defRPr sz="1800" b="1" kern="1200">
                          <a:solidFill>
                            <a:schemeClr val="lt1"/>
                          </a:solidFill>
                          <a:latin typeface="Impact" panose="020B0806030902050204"/>
                        </a:defRPr>
                      </a:lvl8pPr>
                      <a:lvl9pPr marL="3657600" algn="l" defTabSz="914400" rtl="0" eaLnBrk="1" latinLnBrk="0" hangingPunct="1">
                        <a:defRPr sz="1800" b="1" kern="1200">
                          <a:solidFill>
                            <a:schemeClr val="lt1"/>
                          </a:solidFill>
                          <a:latin typeface="Impact" panose="020B0806030902050204"/>
                        </a:defRPr>
                      </a:lvl9pPr>
                    </a:lstStyle>
                    <a:p>
                      <a:pPr algn="ctr"/>
                      <a:r>
                        <a:rPr lang="es-CL" sz="1600" dirty="0">
                          <a:latin typeface="+mn-lt"/>
                        </a:rPr>
                        <a:t>2023</a:t>
                      </a:r>
                      <a:endParaRPr lang="es-CL" sz="1600" i="1"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3686671438"/>
                  </a:ext>
                </a:extLst>
              </a:tr>
              <a:tr h="405392">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Directivos</a:t>
                      </a:r>
                      <a:endParaRPr lang="es-CL" sz="1600" b="0" i="1"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2</a:t>
                      </a:r>
                      <a:endParaRPr lang="es-CL" sz="1600" b="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4252481531"/>
                  </a:ext>
                </a:extLst>
              </a:tr>
              <a:tr h="405392">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Jefe de UTP</a:t>
                      </a:r>
                      <a:endParaRPr lang="es-CL" sz="1600" b="0" i="0"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1</a:t>
                      </a:r>
                      <a:endParaRPr lang="es-CL" sz="1600" b="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819901824"/>
                  </a:ext>
                </a:extLst>
              </a:tr>
              <a:tr h="405392">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MX" sz="1600" b="0" dirty="0">
                          <a:latin typeface="+mn-lt"/>
                        </a:rPr>
                        <a:t>C</a:t>
                      </a:r>
                      <a:r>
                        <a:rPr lang="es-CL" sz="1600" b="0" dirty="0">
                          <a:latin typeface="+mn-lt"/>
                        </a:rPr>
                        <a:t>oordinadora Técnico Profesional</a:t>
                      </a:r>
                      <a:endParaRPr lang="es-CL" sz="1600" b="0" i="0"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1</a:t>
                      </a:r>
                      <a:endParaRPr lang="es-CL" sz="1600" b="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479461583"/>
                  </a:ext>
                </a:extLst>
              </a:tr>
              <a:tr h="707484">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Encargado Convivencia Escolar</a:t>
                      </a:r>
                      <a:endParaRPr lang="es-CL" sz="1600" b="0" i="1"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1</a:t>
                      </a:r>
                      <a:endParaRPr lang="es-CL" sz="1600" b="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104194905"/>
                  </a:ext>
                </a:extLst>
              </a:tr>
              <a:tr h="405392">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Encargado SIGE </a:t>
                      </a:r>
                      <a:endParaRPr lang="es-CL" sz="1600" b="0" i="1"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1</a:t>
                      </a:r>
                      <a:endParaRPr lang="es-CL" sz="1600" b="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3128190714"/>
                  </a:ext>
                </a:extLst>
              </a:tr>
              <a:tr h="405392">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Cuerpo Docente </a:t>
                      </a:r>
                      <a:endParaRPr lang="es-CL" sz="1600" b="0" i="1"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MX" sz="1600" b="0" dirty="0">
                          <a:latin typeface="+mn-lt"/>
                        </a:rPr>
                        <a:t>3</a:t>
                      </a:r>
                      <a:r>
                        <a:rPr lang="es-CL" sz="1600" b="0" dirty="0">
                          <a:latin typeface="+mn-lt"/>
                        </a:rPr>
                        <a:t>1</a:t>
                      </a:r>
                      <a:endParaRPr lang="es-CL" sz="1600" b="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664317303"/>
                  </a:ext>
                </a:extLst>
              </a:tr>
              <a:tr h="405392">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dirty="0">
                          <a:latin typeface="+mn-lt"/>
                        </a:rPr>
                        <a:t>Administrativos</a:t>
                      </a:r>
                      <a:r>
                        <a:rPr lang="es-CL" sz="1600" baseline="0" dirty="0">
                          <a:latin typeface="+mn-lt"/>
                        </a:rPr>
                        <a:t> </a:t>
                      </a:r>
                      <a:endParaRPr lang="es-CL" sz="1600" b="0" i="1"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b="0" dirty="0">
                          <a:latin typeface="+mn-lt"/>
                        </a:rPr>
                        <a:t>2</a:t>
                      </a:r>
                      <a:endParaRPr lang="es-CL" sz="1600" b="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2077544426"/>
                  </a:ext>
                </a:extLst>
              </a:tr>
              <a:tr h="405392">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MX" sz="1600" b="0" dirty="0">
                          <a:latin typeface="+mn-lt"/>
                        </a:rPr>
                        <a:t>Inspectores</a:t>
                      </a:r>
                      <a:endParaRPr lang="es-CL" sz="1600" b="0" i="1" dirty="0">
                        <a:latin typeface="+mn-lt"/>
                        <a:cs typeface="Times New Roman" panose="02020603050405020304" pitchFamily="18" charset="0"/>
                      </a:endParaRPr>
                    </a:p>
                  </a:txBody>
                  <a:tcPr marL="68580" marR="68580" marT="34290" marB="34290" anchor="ctr"/>
                </a:tc>
                <a:tc>
                  <a:txBody>
                    <a:bodyPr/>
                    <a:lstStyle>
                      <a:lvl1pPr marL="0" algn="l" defTabSz="914400" rtl="0" eaLnBrk="1" latinLnBrk="0" hangingPunct="1">
                        <a:defRPr sz="1800" kern="1200">
                          <a:solidFill>
                            <a:schemeClr val="dk1"/>
                          </a:solidFill>
                          <a:latin typeface="Impact" panose="020B0806030902050204"/>
                        </a:defRPr>
                      </a:lvl1pPr>
                      <a:lvl2pPr marL="457200" algn="l" defTabSz="914400" rtl="0" eaLnBrk="1" latinLnBrk="0" hangingPunct="1">
                        <a:defRPr sz="1800" kern="1200">
                          <a:solidFill>
                            <a:schemeClr val="dk1"/>
                          </a:solidFill>
                          <a:latin typeface="Impact" panose="020B0806030902050204"/>
                        </a:defRPr>
                      </a:lvl2pPr>
                      <a:lvl3pPr marL="914400" algn="l" defTabSz="914400" rtl="0" eaLnBrk="1" latinLnBrk="0" hangingPunct="1">
                        <a:defRPr sz="1800" kern="1200">
                          <a:solidFill>
                            <a:schemeClr val="dk1"/>
                          </a:solidFill>
                          <a:latin typeface="Impact" panose="020B0806030902050204"/>
                        </a:defRPr>
                      </a:lvl3pPr>
                      <a:lvl4pPr marL="1371600" algn="l" defTabSz="914400" rtl="0" eaLnBrk="1" latinLnBrk="0" hangingPunct="1">
                        <a:defRPr sz="1800" kern="1200">
                          <a:solidFill>
                            <a:schemeClr val="dk1"/>
                          </a:solidFill>
                          <a:latin typeface="Impact" panose="020B0806030902050204"/>
                        </a:defRPr>
                      </a:lvl4pPr>
                      <a:lvl5pPr marL="1828800" algn="l" defTabSz="914400" rtl="0" eaLnBrk="1" latinLnBrk="0" hangingPunct="1">
                        <a:defRPr sz="1800" kern="1200">
                          <a:solidFill>
                            <a:schemeClr val="dk1"/>
                          </a:solidFill>
                          <a:latin typeface="Impact" panose="020B0806030902050204"/>
                        </a:defRPr>
                      </a:lvl5pPr>
                      <a:lvl6pPr marL="2286000" algn="l" defTabSz="914400" rtl="0" eaLnBrk="1" latinLnBrk="0" hangingPunct="1">
                        <a:defRPr sz="1800" kern="1200">
                          <a:solidFill>
                            <a:schemeClr val="dk1"/>
                          </a:solidFill>
                          <a:latin typeface="Impact" panose="020B0806030902050204"/>
                        </a:defRPr>
                      </a:lvl6pPr>
                      <a:lvl7pPr marL="2743200" algn="l" defTabSz="914400" rtl="0" eaLnBrk="1" latinLnBrk="0" hangingPunct="1">
                        <a:defRPr sz="1800" kern="1200">
                          <a:solidFill>
                            <a:schemeClr val="dk1"/>
                          </a:solidFill>
                          <a:latin typeface="Impact" panose="020B0806030902050204"/>
                        </a:defRPr>
                      </a:lvl7pPr>
                      <a:lvl8pPr marL="3200400" algn="l" defTabSz="914400" rtl="0" eaLnBrk="1" latinLnBrk="0" hangingPunct="1">
                        <a:defRPr sz="1800" kern="1200">
                          <a:solidFill>
                            <a:schemeClr val="dk1"/>
                          </a:solidFill>
                          <a:latin typeface="Impact" panose="020B0806030902050204"/>
                        </a:defRPr>
                      </a:lvl8pPr>
                      <a:lvl9pPr marL="3657600" algn="l" defTabSz="914400" rtl="0" eaLnBrk="1" latinLnBrk="0" hangingPunct="1">
                        <a:defRPr sz="1800" kern="1200">
                          <a:solidFill>
                            <a:schemeClr val="dk1"/>
                          </a:solidFill>
                          <a:latin typeface="Impact" panose="020B0806030902050204"/>
                        </a:defRPr>
                      </a:lvl9pPr>
                    </a:lstStyle>
                    <a:p>
                      <a:pPr algn="ctr"/>
                      <a:r>
                        <a:rPr lang="es-CL" sz="1600" b="0" i="0" dirty="0">
                          <a:latin typeface="+mn-lt"/>
                          <a:cs typeface="Times New Roman" panose="02020603050405020304" pitchFamily="18" charset="0"/>
                        </a:rPr>
                        <a:t>6</a:t>
                      </a:r>
                    </a:p>
                  </a:txBody>
                  <a:tcPr marL="68580" marR="68580" marT="34290" marB="34290" anchor="ctr"/>
                </a:tc>
                <a:extLst>
                  <a:ext uri="{0D108BD9-81ED-4DB2-BD59-A6C34878D82A}">
                    <a16:rowId xmlns:a16="http://schemas.microsoft.com/office/drawing/2014/main" val="1944588363"/>
                  </a:ext>
                </a:extLst>
              </a:tr>
            </a:tbl>
          </a:graphicData>
        </a:graphic>
      </p:graphicFrame>
      <p:graphicFrame>
        <p:nvGraphicFramePr>
          <p:cNvPr id="8" name="Tabla 7">
            <a:extLst>
              <a:ext uri="{FF2B5EF4-FFF2-40B4-BE49-F238E27FC236}">
                <a16:creationId xmlns:a16="http://schemas.microsoft.com/office/drawing/2014/main" id="{15F6175C-6894-40CC-A733-C45D136D89D1}"/>
              </a:ext>
            </a:extLst>
          </p:cNvPr>
          <p:cNvGraphicFramePr>
            <a:graphicFrameLocks noGrp="1"/>
          </p:cNvGraphicFramePr>
          <p:nvPr>
            <p:extLst>
              <p:ext uri="{D42A27DB-BD31-4B8C-83A1-F6EECF244321}">
                <p14:modId xmlns:p14="http://schemas.microsoft.com/office/powerpoint/2010/main" val="4263031378"/>
              </p:ext>
            </p:extLst>
          </p:nvPr>
        </p:nvGraphicFramePr>
        <p:xfrm>
          <a:off x="6424284" y="2118808"/>
          <a:ext cx="4247134" cy="4322340"/>
        </p:xfrm>
        <a:graphic>
          <a:graphicData uri="http://schemas.openxmlformats.org/drawingml/2006/table">
            <a:tbl>
              <a:tblPr firstRow="1" bandRow="1">
                <a:tableStyleId>{7DF18680-E054-41AD-8BC1-D1AEF772440D}</a:tableStyleId>
              </a:tblPr>
              <a:tblGrid>
                <a:gridCol w="2123567">
                  <a:extLst>
                    <a:ext uri="{9D8B030D-6E8A-4147-A177-3AD203B41FA5}">
                      <a16:colId xmlns:a16="http://schemas.microsoft.com/office/drawing/2014/main" val="20000"/>
                    </a:ext>
                  </a:extLst>
                </a:gridCol>
                <a:gridCol w="2123567">
                  <a:extLst>
                    <a:ext uri="{9D8B030D-6E8A-4147-A177-3AD203B41FA5}">
                      <a16:colId xmlns:a16="http://schemas.microsoft.com/office/drawing/2014/main" val="20001"/>
                    </a:ext>
                  </a:extLst>
                </a:gridCol>
              </a:tblGrid>
              <a:tr h="400941">
                <a:tc>
                  <a:txBody>
                    <a:bodyPr/>
                    <a:lstStyle/>
                    <a:p>
                      <a:pPr algn="ctr"/>
                      <a:r>
                        <a:rPr lang="es-CL" sz="1600" dirty="0"/>
                        <a:t>Comunidad Educativa</a:t>
                      </a:r>
                      <a:endParaRPr lang="es-CL" sz="1600" b="1" i="1" dirty="0">
                        <a:latin typeface="+mn-lt"/>
                        <a:cs typeface="Times New Roman" panose="02020603050405020304" pitchFamily="18" charset="0"/>
                      </a:endParaRPr>
                    </a:p>
                  </a:txBody>
                  <a:tcPr marL="68580" marR="68580" marT="34290" marB="34290"/>
                </a:tc>
                <a:tc>
                  <a:txBody>
                    <a:bodyPr/>
                    <a:lstStyle/>
                    <a:p>
                      <a:pPr algn="ctr"/>
                      <a:r>
                        <a:rPr lang="es-CL" sz="1600" dirty="0"/>
                        <a:t>2023</a:t>
                      </a:r>
                      <a:endParaRPr lang="es-CL" sz="1600" b="1" i="1"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928228540"/>
                  </a:ext>
                </a:extLst>
              </a:tr>
              <a:tr h="713871">
                <a:tc>
                  <a:txBody>
                    <a:bodyPr/>
                    <a:lstStyle/>
                    <a:p>
                      <a:pPr algn="ctr"/>
                      <a:r>
                        <a:rPr lang="es-CL" sz="1600" dirty="0"/>
                        <a:t>Auxiliarles Servicios Menores</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MX" sz="1600" b="0" i="0" dirty="0">
                          <a:latin typeface="+mn-lt"/>
                          <a:cs typeface="Times New Roman" panose="02020603050405020304" pitchFamily="18" charset="0"/>
                        </a:rPr>
                        <a:t>6</a:t>
                      </a:r>
                      <a:endParaRPr lang="es-CL" sz="1600" b="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5"/>
                  </a:ext>
                </a:extLst>
              </a:tr>
              <a:tr h="400941">
                <a:tc>
                  <a:txBody>
                    <a:bodyPr/>
                    <a:lstStyle/>
                    <a:p>
                      <a:pPr algn="ctr"/>
                      <a:r>
                        <a:rPr lang="es-CL" sz="1600" dirty="0"/>
                        <a:t>Psicóloga</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CL" sz="1600" i="0" dirty="0"/>
                        <a:t>1</a:t>
                      </a:r>
                      <a:endParaRPr lang="es-CL" sz="1600" b="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7"/>
                  </a:ext>
                </a:extLst>
              </a:tr>
              <a:tr h="400941">
                <a:tc>
                  <a:txBody>
                    <a:bodyPr/>
                    <a:lstStyle/>
                    <a:p>
                      <a:pPr algn="ctr"/>
                      <a:r>
                        <a:rPr lang="es-MX" sz="1600" b="0" dirty="0"/>
                        <a:t>P</a:t>
                      </a:r>
                      <a:r>
                        <a:rPr lang="es-CL" sz="1600" b="0" dirty="0"/>
                        <a:t>sicóloga PIE</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MX" sz="1600" b="0" i="0" dirty="0"/>
                        <a:t>1</a:t>
                      </a:r>
                      <a:endParaRPr lang="es-CL" sz="1600" b="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8"/>
                  </a:ext>
                </a:extLst>
              </a:tr>
              <a:tr h="400941">
                <a:tc>
                  <a:txBody>
                    <a:bodyPr/>
                    <a:lstStyle/>
                    <a:p>
                      <a:pPr algn="ctr"/>
                      <a:r>
                        <a:rPr lang="es-MX" sz="1600" b="0" dirty="0"/>
                        <a:t>P</a:t>
                      </a:r>
                      <a:r>
                        <a:rPr lang="es-CL" sz="1600" b="0" dirty="0"/>
                        <a:t>sicopedagogos (as) PIE</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MX" sz="1600" b="0" i="0" dirty="0">
                          <a:latin typeface="+mn-lt"/>
                          <a:cs typeface="Times New Roman" panose="02020603050405020304" pitchFamily="18" charset="0"/>
                        </a:rPr>
                        <a:t>4</a:t>
                      </a:r>
                      <a:endParaRPr lang="es-CL" sz="1600" b="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010"/>
                  </a:ext>
                </a:extLst>
              </a:tr>
              <a:tr h="400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600" b="0" dirty="0"/>
                        <a:t>C</a:t>
                      </a:r>
                      <a:r>
                        <a:rPr lang="es-CL" sz="1600" b="0" dirty="0"/>
                        <a:t>oordinadora PIE</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MX" sz="1600" b="0" i="0" dirty="0"/>
                        <a:t>1</a:t>
                      </a:r>
                      <a:endParaRPr lang="es-CL" sz="1600" b="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311752234"/>
                  </a:ext>
                </a:extLst>
              </a:tr>
              <a:tr h="4009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MX" sz="1600" b="0" dirty="0"/>
                        <a:t>C</a:t>
                      </a:r>
                      <a:r>
                        <a:rPr lang="es-CL" sz="1600" b="0" dirty="0"/>
                        <a:t>uidadores (nocheros)</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CL" sz="1600" b="0" i="0" dirty="0">
                          <a:latin typeface="+mn-lt"/>
                          <a:cs typeface="Times New Roman" panose="02020603050405020304" pitchFamily="18" charset="0"/>
                        </a:rPr>
                        <a:t>2</a:t>
                      </a:r>
                    </a:p>
                  </a:txBody>
                  <a:tcPr marL="68580" marR="68580" marT="34290" marB="34290" anchor="ctr"/>
                </a:tc>
                <a:extLst>
                  <a:ext uri="{0D108BD9-81ED-4DB2-BD59-A6C34878D82A}">
                    <a16:rowId xmlns:a16="http://schemas.microsoft.com/office/drawing/2014/main" val="479494729"/>
                  </a:ext>
                </a:extLst>
              </a:tr>
              <a:tr h="400941">
                <a:tc>
                  <a:txBody>
                    <a:bodyPr/>
                    <a:lstStyle/>
                    <a:p>
                      <a:pPr algn="ctr"/>
                      <a:r>
                        <a:rPr lang="es-CL" sz="1600" dirty="0"/>
                        <a:t>Trabajadora Social </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CL" sz="1600" b="0" i="0" dirty="0"/>
                        <a:t>1</a:t>
                      </a:r>
                      <a:endParaRPr lang="es-CL" sz="1600" b="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4162937291"/>
                  </a:ext>
                </a:extLst>
              </a:tr>
              <a:tr h="400941">
                <a:tc>
                  <a:txBody>
                    <a:bodyPr/>
                    <a:lstStyle/>
                    <a:p>
                      <a:pPr algn="ctr"/>
                      <a:r>
                        <a:rPr lang="es-CL" sz="1600" b="0" i="0" dirty="0">
                          <a:latin typeface="+mn-lt"/>
                          <a:cs typeface="Times New Roman" panose="02020603050405020304" pitchFamily="18" charset="0"/>
                        </a:rPr>
                        <a:t>Orientadora</a:t>
                      </a:r>
                    </a:p>
                  </a:txBody>
                  <a:tcPr marL="68580" marR="68580" marT="34290" marB="34290" anchor="ctr"/>
                </a:tc>
                <a:tc>
                  <a:txBody>
                    <a:bodyPr/>
                    <a:lstStyle/>
                    <a:p>
                      <a:pPr algn="ctr"/>
                      <a:r>
                        <a:rPr lang="es-CL" sz="1600" b="0" i="0" dirty="0">
                          <a:latin typeface="+mn-lt"/>
                          <a:cs typeface="Times New Roman" panose="02020603050405020304" pitchFamily="18" charset="0"/>
                        </a:rPr>
                        <a:t>1</a:t>
                      </a:r>
                    </a:p>
                  </a:txBody>
                  <a:tcPr marL="68580" marR="68580" marT="34290" marB="34290" anchor="ctr"/>
                </a:tc>
                <a:extLst>
                  <a:ext uri="{0D108BD9-81ED-4DB2-BD59-A6C34878D82A}">
                    <a16:rowId xmlns:a16="http://schemas.microsoft.com/office/drawing/2014/main" val="3303006883"/>
                  </a:ext>
                </a:extLst>
              </a:tr>
              <a:tr h="400941">
                <a:tc>
                  <a:txBody>
                    <a:bodyPr/>
                    <a:lstStyle/>
                    <a:p>
                      <a:pPr algn="ctr"/>
                      <a:r>
                        <a:rPr lang="es-MX" sz="1600" b="0" dirty="0"/>
                        <a:t>Total</a:t>
                      </a:r>
                      <a:endParaRPr lang="es-CL" sz="1600" b="0" i="1" dirty="0">
                        <a:latin typeface="+mn-lt"/>
                        <a:cs typeface="Times New Roman" panose="02020603050405020304" pitchFamily="18" charset="0"/>
                      </a:endParaRPr>
                    </a:p>
                  </a:txBody>
                  <a:tcPr marL="68580" marR="68580" marT="34290" marB="34290" anchor="ctr"/>
                </a:tc>
                <a:tc>
                  <a:txBody>
                    <a:bodyPr/>
                    <a:lstStyle/>
                    <a:p>
                      <a:pPr algn="ctr"/>
                      <a:r>
                        <a:rPr lang="es-MX" sz="1600" b="0" i="0" dirty="0"/>
                        <a:t>62</a:t>
                      </a:r>
                      <a:endParaRPr lang="es-CL" sz="1600" b="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669753450"/>
                  </a:ext>
                </a:extLst>
              </a:tr>
            </a:tbl>
          </a:graphicData>
        </a:graphic>
      </p:graphicFrame>
      <p:pic>
        <p:nvPicPr>
          <p:cNvPr id="5" name="Imagen 4" descr="Logotipo&#10;&#10;Descripción generada automáticamente">
            <a:extLst>
              <a:ext uri="{FF2B5EF4-FFF2-40B4-BE49-F238E27FC236}">
                <a16:creationId xmlns:a16="http://schemas.microsoft.com/office/drawing/2014/main" id="{7B351BB3-59C4-4EE8-04D0-995E73A4ABB3}"/>
              </a:ext>
            </a:extLst>
          </p:cNvPr>
          <p:cNvPicPr>
            <a:picLocks noChangeAspect="1"/>
          </p:cNvPicPr>
          <p:nvPr/>
        </p:nvPicPr>
        <p:blipFill>
          <a:blip r:embed="rId4"/>
          <a:stretch>
            <a:fillRect/>
          </a:stretch>
        </p:blipFill>
        <p:spPr>
          <a:xfrm>
            <a:off x="4915662" y="3006192"/>
            <a:ext cx="1509877" cy="2146630"/>
          </a:xfrm>
          <a:prstGeom prst="rect">
            <a:avLst/>
          </a:prstGeom>
        </p:spPr>
      </p:pic>
    </p:spTree>
    <p:extLst>
      <p:ext uri="{BB962C8B-B14F-4D97-AF65-F5344CB8AC3E}">
        <p14:creationId xmlns:p14="http://schemas.microsoft.com/office/powerpoint/2010/main" val="2229719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B2A440-9BDE-4ABF-9E04-50CA72436001}"/>
              </a:ext>
            </a:extLst>
          </p:cNvPr>
          <p:cNvSpPr txBox="1"/>
          <p:nvPr/>
        </p:nvSpPr>
        <p:spPr>
          <a:xfrm>
            <a:off x="3046828" y="530003"/>
            <a:ext cx="6098344"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txBody>
          <a:bodyPr wrap="square">
            <a:spAutoFit/>
          </a:bodyPr>
          <a:lstStyle>
            <a:defPPr>
              <a:defRPr lang="es-ES_tradnl"/>
            </a:defPPr>
            <a:lvl1pPr marR="0" lvl="0" indent="0" algn="ctr" fontAlgn="base">
              <a:lnSpc>
                <a:spcPct val="100000"/>
              </a:lnSpc>
              <a:spcBef>
                <a:spcPct val="0"/>
              </a:spcBef>
              <a:spcAft>
                <a:spcPct val="0"/>
              </a:spcAft>
              <a:buClrTx/>
              <a:buSzTx/>
              <a:buFontTx/>
              <a:buNone/>
              <a:tabLst/>
              <a:defRPr kumimoji="0" sz="2000" b="1" u="none" strike="noStrike" cap="none" spc="0" normalizeH="0" baseline="0">
                <a:ln>
                  <a:noFill/>
                </a:ln>
                <a:solidFill>
                  <a:srgbClr val="B71E42"/>
                </a:solidFill>
                <a:effectLst/>
                <a:uLnTx/>
                <a:uFillTx/>
                <a:latin typeface="Verdana" panose="020B0604030504040204" pitchFamily="34" charset="0"/>
              </a:defRPr>
            </a:lvl1pPr>
          </a:lstStyle>
          <a:p>
            <a:r>
              <a:rPr lang="es-ES" altLang="es-CL" dirty="0">
                <a:solidFill>
                  <a:sysClr val="windowText" lastClr="000000"/>
                </a:solidFill>
              </a:rPr>
              <a:t> </a:t>
            </a:r>
            <a:r>
              <a:rPr lang="es-ES" altLang="es-CL" sz="3200" dirty="0">
                <a:solidFill>
                  <a:sysClr val="windowText" lastClr="000000"/>
                </a:solidFill>
                <a:latin typeface="+mn-lt"/>
              </a:rPr>
              <a:t>Información del Establecimiento Educacional</a:t>
            </a:r>
          </a:p>
        </p:txBody>
      </p:sp>
      <p:pic>
        <p:nvPicPr>
          <p:cNvPr id="7" name="Imagen 6">
            <a:extLst>
              <a:ext uri="{FF2B5EF4-FFF2-40B4-BE49-F238E27FC236}">
                <a16:creationId xmlns:a16="http://schemas.microsoft.com/office/drawing/2014/main" id="{50E56DCE-06D2-42B0-B638-7BB4E4E96139}"/>
              </a:ext>
            </a:extLst>
          </p:cNvPr>
          <p:cNvPicPr>
            <a:picLocks noChangeAspect="1"/>
          </p:cNvPicPr>
          <p:nvPr/>
        </p:nvPicPr>
        <p:blipFill>
          <a:blip r:embed="rId2"/>
          <a:stretch>
            <a:fillRect/>
          </a:stretch>
        </p:blipFill>
        <p:spPr>
          <a:xfrm>
            <a:off x="9288933" y="264695"/>
            <a:ext cx="1977807" cy="720662"/>
          </a:xfrm>
          <a:prstGeom prst="rect">
            <a:avLst/>
          </a:prstGeom>
        </p:spPr>
      </p:pic>
      <p:pic>
        <p:nvPicPr>
          <p:cNvPr id="4" name="Imagen 3">
            <a:extLst>
              <a:ext uri="{FF2B5EF4-FFF2-40B4-BE49-F238E27FC236}">
                <a16:creationId xmlns:a16="http://schemas.microsoft.com/office/drawing/2014/main" id="{283D6907-AACA-4BD4-9DFF-791CAB8F6A65}"/>
              </a:ext>
            </a:extLst>
          </p:cNvPr>
          <p:cNvPicPr>
            <a:picLocks noChangeAspect="1"/>
          </p:cNvPicPr>
          <p:nvPr/>
        </p:nvPicPr>
        <p:blipFill>
          <a:blip r:embed="rId3"/>
          <a:stretch>
            <a:fillRect/>
          </a:stretch>
        </p:blipFill>
        <p:spPr>
          <a:xfrm>
            <a:off x="668528" y="28963"/>
            <a:ext cx="2456901" cy="1383912"/>
          </a:xfrm>
          <a:prstGeom prst="rect">
            <a:avLst/>
          </a:prstGeom>
        </p:spPr>
      </p:pic>
      <p:pic>
        <p:nvPicPr>
          <p:cNvPr id="5" name="Imagen 4" descr="Escala de tiempo&#10;&#10;Descripción generada automáticamente">
            <a:extLst>
              <a:ext uri="{FF2B5EF4-FFF2-40B4-BE49-F238E27FC236}">
                <a16:creationId xmlns:a16="http://schemas.microsoft.com/office/drawing/2014/main" id="{239337D3-A40E-485D-EE9A-8321B231354F}"/>
              </a:ext>
            </a:extLst>
          </p:cNvPr>
          <p:cNvPicPr>
            <a:picLocks noChangeAspect="1"/>
          </p:cNvPicPr>
          <p:nvPr/>
        </p:nvPicPr>
        <p:blipFill>
          <a:blip r:embed="rId4"/>
          <a:stretch>
            <a:fillRect/>
          </a:stretch>
        </p:blipFill>
        <p:spPr>
          <a:xfrm>
            <a:off x="1719618" y="1607220"/>
            <a:ext cx="8857397" cy="5250779"/>
          </a:xfrm>
          <a:prstGeom prst="rect">
            <a:avLst/>
          </a:prstGeom>
        </p:spPr>
      </p:pic>
    </p:spTree>
    <p:extLst>
      <p:ext uri="{BB962C8B-B14F-4D97-AF65-F5344CB8AC3E}">
        <p14:creationId xmlns:p14="http://schemas.microsoft.com/office/powerpoint/2010/main" val="5541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B2A440-9BDE-4ABF-9E04-50CA72436001}"/>
              </a:ext>
            </a:extLst>
          </p:cNvPr>
          <p:cNvSpPr txBox="1"/>
          <p:nvPr/>
        </p:nvSpPr>
        <p:spPr>
          <a:xfrm>
            <a:off x="3125429" y="490718"/>
            <a:ext cx="5701659"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wrap="square">
            <a:spAutoFit/>
          </a:bodyPr>
          <a:lstStyle>
            <a:defPPr>
              <a:defRPr lang="es-ES_tradnl"/>
            </a:defPPr>
            <a:lvl1pPr marR="0" lvl="0" indent="0" algn="ctr" fontAlgn="base">
              <a:lnSpc>
                <a:spcPct val="100000"/>
              </a:lnSpc>
              <a:spcBef>
                <a:spcPct val="0"/>
              </a:spcBef>
              <a:spcAft>
                <a:spcPct val="0"/>
              </a:spcAft>
              <a:buClrTx/>
              <a:buSzTx/>
              <a:buFontTx/>
              <a:buNone/>
              <a:tabLst/>
              <a:defRPr kumimoji="0" sz="2000" b="1" u="none" strike="noStrike" cap="none" spc="0" normalizeH="0" baseline="0">
                <a:ln>
                  <a:noFill/>
                </a:ln>
                <a:solidFill>
                  <a:srgbClr val="B71E42"/>
                </a:solidFill>
                <a:effectLst/>
                <a:uLnTx/>
                <a:uFillTx/>
                <a:latin typeface="Verdana" panose="020B0604030504040204" pitchFamily="34" charset="0"/>
              </a:defRPr>
            </a:lvl1pPr>
          </a:lstStyle>
          <a:p>
            <a:r>
              <a:rPr lang="es-ES" altLang="es-CL" sz="3200" dirty="0">
                <a:solidFill>
                  <a:sysClr val="windowText" lastClr="000000"/>
                </a:solidFill>
                <a:latin typeface="+mn-lt"/>
              </a:rPr>
              <a:t> Información del Establecimiento Educacional</a:t>
            </a:r>
          </a:p>
        </p:txBody>
      </p:sp>
      <p:pic>
        <p:nvPicPr>
          <p:cNvPr id="7" name="Imagen 6">
            <a:extLst>
              <a:ext uri="{FF2B5EF4-FFF2-40B4-BE49-F238E27FC236}">
                <a16:creationId xmlns:a16="http://schemas.microsoft.com/office/drawing/2014/main" id="{50E56DCE-06D2-42B0-B638-7BB4E4E96139}"/>
              </a:ext>
            </a:extLst>
          </p:cNvPr>
          <p:cNvPicPr>
            <a:picLocks noChangeAspect="1"/>
          </p:cNvPicPr>
          <p:nvPr/>
        </p:nvPicPr>
        <p:blipFill>
          <a:blip r:embed="rId2"/>
          <a:stretch>
            <a:fillRect/>
          </a:stretch>
        </p:blipFill>
        <p:spPr>
          <a:xfrm>
            <a:off x="9288933" y="264695"/>
            <a:ext cx="1977807" cy="720662"/>
          </a:xfrm>
          <a:prstGeom prst="rect">
            <a:avLst/>
          </a:prstGeom>
        </p:spPr>
      </p:pic>
      <p:pic>
        <p:nvPicPr>
          <p:cNvPr id="4" name="Imagen 3">
            <a:extLst>
              <a:ext uri="{FF2B5EF4-FFF2-40B4-BE49-F238E27FC236}">
                <a16:creationId xmlns:a16="http://schemas.microsoft.com/office/drawing/2014/main" id="{283D6907-AACA-4BD4-9DFF-791CAB8F6A65}"/>
              </a:ext>
            </a:extLst>
          </p:cNvPr>
          <p:cNvPicPr>
            <a:picLocks noChangeAspect="1"/>
          </p:cNvPicPr>
          <p:nvPr/>
        </p:nvPicPr>
        <p:blipFill>
          <a:blip r:embed="rId3"/>
          <a:stretch>
            <a:fillRect/>
          </a:stretch>
        </p:blipFill>
        <p:spPr>
          <a:xfrm>
            <a:off x="668528" y="28963"/>
            <a:ext cx="2456901" cy="1383912"/>
          </a:xfrm>
          <a:prstGeom prst="rect">
            <a:avLst/>
          </a:prstGeom>
        </p:spPr>
      </p:pic>
      <p:graphicFrame>
        <p:nvGraphicFramePr>
          <p:cNvPr id="6" name="Marcador de contenido 5">
            <a:extLst>
              <a:ext uri="{FF2B5EF4-FFF2-40B4-BE49-F238E27FC236}">
                <a16:creationId xmlns:a16="http://schemas.microsoft.com/office/drawing/2014/main" id="{FFD3CF02-14F7-490D-8D9A-D7D63B8F52D6}"/>
              </a:ext>
            </a:extLst>
          </p:cNvPr>
          <p:cNvGraphicFramePr>
            <a:graphicFrameLocks/>
          </p:cNvGraphicFramePr>
          <p:nvPr>
            <p:extLst>
              <p:ext uri="{D42A27DB-BD31-4B8C-83A1-F6EECF244321}">
                <p14:modId xmlns:p14="http://schemas.microsoft.com/office/powerpoint/2010/main" val="4152313001"/>
              </p:ext>
            </p:extLst>
          </p:nvPr>
        </p:nvGraphicFramePr>
        <p:xfrm>
          <a:off x="2368257" y="2079537"/>
          <a:ext cx="7455486" cy="4509084"/>
        </p:xfrm>
        <a:graphic>
          <a:graphicData uri="http://schemas.openxmlformats.org/drawingml/2006/table">
            <a:tbl>
              <a:tblPr firstRow="1" bandRow="1">
                <a:tableStyleId>{7DF18680-E054-41AD-8BC1-D1AEF772440D}</a:tableStyleId>
              </a:tblPr>
              <a:tblGrid>
                <a:gridCol w="1157793">
                  <a:extLst>
                    <a:ext uri="{9D8B030D-6E8A-4147-A177-3AD203B41FA5}">
                      <a16:colId xmlns:a16="http://schemas.microsoft.com/office/drawing/2014/main" val="20000"/>
                    </a:ext>
                  </a:extLst>
                </a:gridCol>
                <a:gridCol w="1209909">
                  <a:extLst>
                    <a:ext uri="{9D8B030D-6E8A-4147-A177-3AD203B41FA5}">
                      <a16:colId xmlns:a16="http://schemas.microsoft.com/office/drawing/2014/main" val="20001"/>
                    </a:ext>
                  </a:extLst>
                </a:gridCol>
                <a:gridCol w="1338194">
                  <a:extLst>
                    <a:ext uri="{9D8B030D-6E8A-4147-A177-3AD203B41FA5}">
                      <a16:colId xmlns:a16="http://schemas.microsoft.com/office/drawing/2014/main" val="20002"/>
                    </a:ext>
                  </a:extLst>
                </a:gridCol>
                <a:gridCol w="3749590">
                  <a:extLst>
                    <a:ext uri="{9D8B030D-6E8A-4147-A177-3AD203B41FA5}">
                      <a16:colId xmlns:a16="http://schemas.microsoft.com/office/drawing/2014/main" val="20003"/>
                    </a:ext>
                  </a:extLst>
                </a:gridCol>
              </a:tblGrid>
              <a:tr h="520134">
                <a:tc>
                  <a:txBody>
                    <a:bodyPr/>
                    <a:lstStyle/>
                    <a:p>
                      <a:pPr algn="ctr"/>
                      <a:r>
                        <a:rPr lang="es-CL" sz="1400" dirty="0"/>
                        <a:t>Cursos</a:t>
                      </a:r>
                      <a:endParaRPr lang="es-CL" sz="1400" i="1" dirty="0">
                        <a:latin typeface="+mn-lt"/>
                        <a:cs typeface="Times New Roman" panose="02020603050405020304" pitchFamily="18" charset="0"/>
                      </a:endParaRPr>
                    </a:p>
                  </a:txBody>
                  <a:tcPr marL="44949" marR="44949" marT="22475" marB="22475"/>
                </a:tc>
                <a:tc>
                  <a:txBody>
                    <a:bodyPr/>
                    <a:lstStyle/>
                    <a:p>
                      <a:pPr algn="ctr"/>
                      <a:r>
                        <a:rPr lang="es-CL" sz="1400" dirty="0"/>
                        <a:t>Cantidad </a:t>
                      </a:r>
                      <a:endParaRPr lang="es-CL" sz="1400" i="1" dirty="0">
                        <a:latin typeface="+mn-lt"/>
                        <a:cs typeface="Times New Roman" panose="02020603050405020304" pitchFamily="18" charset="0"/>
                      </a:endParaRPr>
                    </a:p>
                  </a:txBody>
                  <a:tcPr marL="44949" marR="44949" marT="22475" marB="22475"/>
                </a:tc>
                <a:tc>
                  <a:txBody>
                    <a:bodyPr/>
                    <a:lstStyle/>
                    <a:p>
                      <a:pPr algn="ctr"/>
                      <a:r>
                        <a:rPr lang="es-CL" sz="1400" dirty="0"/>
                        <a:t>Tipo de Educación</a:t>
                      </a:r>
                      <a:endParaRPr lang="es-CL" sz="1400" i="1" dirty="0">
                        <a:latin typeface="+mn-lt"/>
                        <a:cs typeface="Times New Roman" panose="02020603050405020304" pitchFamily="18" charset="0"/>
                      </a:endParaRPr>
                    </a:p>
                  </a:txBody>
                  <a:tcPr marL="44949" marR="44949" marT="22475" marB="22475"/>
                </a:tc>
                <a:tc>
                  <a:txBody>
                    <a:bodyPr/>
                    <a:lstStyle/>
                    <a:p>
                      <a:pPr algn="ctr"/>
                      <a:r>
                        <a:rPr lang="es-CL" sz="1400"/>
                        <a:t>Especialidades</a:t>
                      </a:r>
                      <a:endParaRPr lang="es-CL" sz="1400" i="1">
                        <a:latin typeface="+mn-lt"/>
                        <a:cs typeface="Times New Roman" panose="02020603050405020304" pitchFamily="18" charset="0"/>
                      </a:endParaRPr>
                    </a:p>
                  </a:txBody>
                  <a:tcPr marL="44949" marR="44949" marT="22475" marB="22475"/>
                </a:tc>
                <a:extLst>
                  <a:ext uri="{0D108BD9-81ED-4DB2-BD59-A6C34878D82A}">
                    <a16:rowId xmlns:a16="http://schemas.microsoft.com/office/drawing/2014/main" val="10000"/>
                  </a:ext>
                </a:extLst>
              </a:tr>
              <a:tr h="755417">
                <a:tc>
                  <a:txBody>
                    <a:bodyPr/>
                    <a:lstStyle/>
                    <a:p>
                      <a:pPr algn="ctr"/>
                      <a:r>
                        <a:rPr lang="es-CL" sz="1400"/>
                        <a:t>Primeros Medios</a:t>
                      </a:r>
                      <a:endParaRPr lang="es-CL" sz="1400" i="1">
                        <a:latin typeface="+mn-lt"/>
                        <a:cs typeface="Times New Roman" panose="02020603050405020304" pitchFamily="18" charset="0"/>
                      </a:endParaRPr>
                    </a:p>
                  </a:txBody>
                  <a:tcPr marL="44949" marR="44949" marT="22475" marB="22475" anchor="ctr"/>
                </a:tc>
                <a:tc>
                  <a:txBody>
                    <a:bodyPr/>
                    <a:lstStyle/>
                    <a:p>
                      <a:pPr algn="ctr"/>
                      <a:r>
                        <a:rPr lang="es-CL" sz="1400" dirty="0"/>
                        <a:t>04</a:t>
                      </a:r>
                      <a:endParaRPr lang="es-CL" sz="1400" i="1" dirty="0">
                        <a:latin typeface="+mn-lt"/>
                        <a:cs typeface="Times New Roman" panose="02020603050405020304" pitchFamily="18" charset="0"/>
                      </a:endParaRPr>
                    </a:p>
                  </a:txBody>
                  <a:tcPr marL="44949" marR="44949" marT="22475" marB="22475" anchor="ctr"/>
                </a:tc>
                <a:tc>
                  <a:txBody>
                    <a:bodyPr/>
                    <a:lstStyle/>
                    <a:p>
                      <a:pPr algn="ctr"/>
                      <a:r>
                        <a:rPr lang="es-CL" sz="1400" dirty="0"/>
                        <a:t>Formación General</a:t>
                      </a:r>
                    </a:p>
                    <a:p>
                      <a:pPr algn="ctr"/>
                      <a:r>
                        <a:rPr lang="es-CL" sz="1400" dirty="0"/>
                        <a:t>H.C</a:t>
                      </a:r>
                      <a:endParaRPr lang="es-CL" sz="1400" i="1" dirty="0">
                        <a:latin typeface="+mn-lt"/>
                        <a:cs typeface="Times New Roman" panose="02020603050405020304" pitchFamily="18" charset="0"/>
                      </a:endParaRPr>
                    </a:p>
                  </a:txBody>
                  <a:tcPr marL="44949" marR="44949" marT="22475" marB="22475" anchor="ctr"/>
                </a:tc>
                <a:tc>
                  <a:txBody>
                    <a:bodyPr/>
                    <a:lstStyle/>
                    <a:p>
                      <a:pPr algn="ctr"/>
                      <a:endParaRPr lang="es-CL" sz="1400" i="1" dirty="0">
                        <a:latin typeface="+mn-lt"/>
                        <a:cs typeface="Times New Roman" panose="02020603050405020304" pitchFamily="18" charset="0"/>
                      </a:endParaRPr>
                    </a:p>
                  </a:txBody>
                  <a:tcPr marL="44949" marR="44949" marT="22475" marB="22475" anchor="ctr"/>
                </a:tc>
                <a:extLst>
                  <a:ext uri="{0D108BD9-81ED-4DB2-BD59-A6C34878D82A}">
                    <a16:rowId xmlns:a16="http://schemas.microsoft.com/office/drawing/2014/main" val="10001"/>
                  </a:ext>
                </a:extLst>
              </a:tr>
              <a:tr h="755417">
                <a:tc>
                  <a:txBody>
                    <a:bodyPr/>
                    <a:lstStyle/>
                    <a:p>
                      <a:pPr algn="ctr"/>
                      <a:r>
                        <a:rPr lang="es-CL" sz="1400"/>
                        <a:t>Segundos Medios</a:t>
                      </a:r>
                      <a:endParaRPr lang="es-CL" sz="1400" i="1">
                        <a:latin typeface="+mn-lt"/>
                        <a:cs typeface="Times New Roman" panose="02020603050405020304" pitchFamily="18" charset="0"/>
                      </a:endParaRPr>
                    </a:p>
                  </a:txBody>
                  <a:tcPr marL="44949" marR="44949" marT="22475" marB="22475" anchor="ctr"/>
                </a:tc>
                <a:tc>
                  <a:txBody>
                    <a:bodyPr/>
                    <a:lstStyle/>
                    <a:p>
                      <a:pPr algn="ctr"/>
                      <a:r>
                        <a:rPr lang="es-CL" sz="1400" dirty="0"/>
                        <a:t>04</a:t>
                      </a:r>
                      <a:endParaRPr lang="es-CL" sz="1400" i="1" dirty="0">
                        <a:latin typeface="+mn-lt"/>
                        <a:cs typeface="Times New Roman" panose="02020603050405020304" pitchFamily="18" charset="0"/>
                      </a:endParaRPr>
                    </a:p>
                  </a:txBody>
                  <a:tcPr marL="44949" marR="44949" marT="22475" marB="22475" anchor="ctr"/>
                </a:tc>
                <a:tc>
                  <a:txBody>
                    <a:bodyPr/>
                    <a:lstStyle/>
                    <a:p>
                      <a:pPr algn="ctr"/>
                      <a:r>
                        <a:rPr lang="es-CL" sz="1400" dirty="0"/>
                        <a:t>Formación General </a:t>
                      </a:r>
                    </a:p>
                    <a:p>
                      <a:pPr algn="ctr"/>
                      <a:r>
                        <a:rPr lang="es-CL" sz="1400" dirty="0"/>
                        <a:t>H.C</a:t>
                      </a:r>
                      <a:endParaRPr lang="es-CL" sz="1400" i="1" dirty="0">
                        <a:latin typeface="+mn-lt"/>
                        <a:cs typeface="Times New Roman" panose="02020603050405020304" pitchFamily="18" charset="0"/>
                      </a:endParaRPr>
                    </a:p>
                  </a:txBody>
                  <a:tcPr marL="44949" marR="44949" marT="22475" marB="22475" anchor="ctr"/>
                </a:tc>
                <a:tc>
                  <a:txBody>
                    <a:bodyPr/>
                    <a:lstStyle/>
                    <a:p>
                      <a:pPr algn="ctr"/>
                      <a:endParaRPr lang="es-CL" sz="1400" i="1" dirty="0">
                        <a:latin typeface="+mn-lt"/>
                        <a:cs typeface="Times New Roman" panose="02020603050405020304" pitchFamily="18" charset="0"/>
                      </a:endParaRPr>
                    </a:p>
                  </a:txBody>
                  <a:tcPr marL="44949" marR="44949" marT="22475" marB="22475" anchor="ctr"/>
                </a:tc>
                <a:extLst>
                  <a:ext uri="{0D108BD9-81ED-4DB2-BD59-A6C34878D82A}">
                    <a16:rowId xmlns:a16="http://schemas.microsoft.com/office/drawing/2014/main" val="10002"/>
                  </a:ext>
                </a:extLst>
              </a:tr>
              <a:tr h="1044445">
                <a:tc>
                  <a:txBody>
                    <a:bodyPr/>
                    <a:lstStyle/>
                    <a:p>
                      <a:pPr algn="ctr"/>
                      <a:r>
                        <a:rPr lang="es-CL" sz="1400"/>
                        <a:t>Terceros</a:t>
                      </a:r>
                      <a:r>
                        <a:rPr lang="es-CL" sz="1400" baseline="0"/>
                        <a:t> Medios</a:t>
                      </a:r>
                      <a:endParaRPr lang="es-CL" sz="1400" i="1">
                        <a:latin typeface="+mn-lt"/>
                        <a:cs typeface="Times New Roman" panose="02020603050405020304" pitchFamily="18" charset="0"/>
                      </a:endParaRPr>
                    </a:p>
                  </a:txBody>
                  <a:tcPr marL="44949" marR="44949" marT="22475" marB="22475" anchor="ctr"/>
                </a:tc>
                <a:tc>
                  <a:txBody>
                    <a:bodyPr/>
                    <a:lstStyle/>
                    <a:p>
                      <a:pPr algn="ctr"/>
                      <a:r>
                        <a:rPr lang="es-CL" sz="1400" dirty="0"/>
                        <a:t>05</a:t>
                      </a:r>
                      <a:endParaRPr lang="es-CL" sz="1400" i="1" dirty="0">
                        <a:latin typeface="+mn-lt"/>
                        <a:cs typeface="Times New Roman" panose="02020603050405020304" pitchFamily="18" charset="0"/>
                      </a:endParaRPr>
                    </a:p>
                  </a:txBody>
                  <a:tcPr marL="44949" marR="44949" marT="22475" marB="22475" anchor="ctr"/>
                </a:tc>
                <a:tc>
                  <a:txBody>
                    <a:bodyPr/>
                    <a:lstStyle/>
                    <a:p>
                      <a:pPr algn="ctr"/>
                      <a:r>
                        <a:rPr lang="es-CL" sz="1400"/>
                        <a:t>Formación Técnico Profesional</a:t>
                      </a:r>
                      <a:endParaRPr lang="es-CL" sz="1400" i="1">
                        <a:latin typeface="+mn-lt"/>
                        <a:cs typeface="Times New Roman" panose="02020603050405020304" pitchFamily="18" charset="0"/>
                      </a:endParaRPr>
                    </a:p>
                  </a:txBody>
                  <a:tcPr marL="44949" marR="44949" marT="22475" marB="22475" anchor="ctr"/>
                </a:tc>
                <a:tc>
                  <a:txBody>
                    <a:bodyPr/>
                    <a:lstStyle/>
                    <a:p>
                      <a:pPr marL="285750" indent="-285750" algn="just">
                        <a:buFont typeface="Wingdings" panose="05000000000000000000" pitchFamily="2" charset="2"/>
                        <a:buChar char="ü"/>
                      </a:pPr>
                      <a:r>
                        <a:rPr lang="es-CL" sz="1400" dirty="0"/>
                        <a:t>3°A</a:t>
                      </a:r>
                      <a:r>
                        <a:rPr lang="es-CL" sz="1400" baseline="0" dirty="0"/>
                        <a:t> Metalurgia Extractiva Tradicional.</a:t>
                      </a:r>
                    </a:p>
                    <a:p>
                      <a:pPr marL="285750" indent="-285750" algn="just">
                        <a:buFont typeface="Wingdings" panose="05000000000000000000" pitchFamily="2" charset="2"/>
                        <a:buChar char="ü"/>
                      </a:pPr>
                      <a:r>
                        <a:rPr lang="es-CL" sz="1400" baseline="0" dirty="0"/>
                        <a:t>3°B Mecánica Automotriz Dual.</a:t>
                      </a:r>
                    </a:p>
                    <a:p>
                      <a:pPr marL="285750" indent="-285750" algn="just">
                        <a:buFont typeface="Wingdings" panose="05000000000000000000" pitchFamily="2" charset="2"/>
                        <a:buChar char="ü"/>
                      </a:pPr>
                      <a:r>
                        <a:rPr lang="es-CL" sz="1400" baseline="0" dirty="0"/>
                        <a:t>3°C Mecánica Automotriz Tradicional.</a:t>
                      </a:r>
                    </a:p>
                    <a:p>
                      <a:pPr marL="285750" indent="-285750" algn="just">
                        <a:buFont typeface="Wingdings" panose="05000000000000000000" pitchFamily="2" charset="2"/>
                        <a:buChar char="ü"/>
                      </a:pPr>
                      <a:r>
                        <a:rPr lang="es-CL" sz="1400" baseline="0" dirty="0"/>
                        <a:t>3°D Atención de Párvulos.</a:t>
                      </a:r>
                    </a:p>
                    <a:p>
                      <a:pPr marL="285750" indent="-285750" algn="just">
                        <a:buFont typeface="Wingdings" panose="05000000000000000000" pitchFamily="2" charset="2"/>
                        <a:buChar char="ü"/>
                      </a:pPr>
                      <a:r>
                        <a:rPr lang="es-CL" sz="1400" baseline="0" dirty="0">
                          <a:latin typeface="+mn-lt"/>
                        </a:rPr>
                        <a:t>3°E Metalurgia Extractiva Dual.</a:t>
                      </a:r>
                    </a:p>
                  </a:txBody>
                  <a:tcPr marL="44949" marR="44949" marT="22475" marB="22475" anchor="ctr"/>
                </a:tc>
                <a:extLst>
                  <a:ext uri="{0D108BD9-81ED-4DB2-BD59-A6C34878D82A}">
                    <a16:rowId xmlns:a16="http://schemas.microsoft.com/office/drawing/2014/main" val="10003"/>
                  </a:ext>
                </a:extLst>
              </a:tr>
              <a:tr h="1044445">
                <a:tc>
                  <a:txBody>
                    <a:bodyPr/>
                    <a:lstStyle/>
                    <a:p>
                      <a:pPr algn="ctr"/>
                      <a:r>
                        <a:rPr lang="es-CL" sz="1400"/>
                        <a:t>Cuartos Medios</a:t>
                      </a:r>
                      <a:endParaRPr lang="es-CL" sz="1400" i="1">
                        <a:latin typeface="+mn-lt"/>
                        <a:cs typeface="Times New Roman" panose="02020603050405020304" pitchFamily="18" charset="0"/>
                      </a:endParaRPr>
                    </a:p>
                  </a:txBody>
                  <a:tcPr marL="44949" marR="44949" marT="22475" marB="22475" anchor="ctr"/>
                </a:tc>
                <a:tc>
                  <a:txBody>
                    <a:bodyPr/>
                    <a:lstStyle/>
                    <a:p>
                      <a:pPr algn="ctr"/>
                      <a:r>
                        <a:rPr lang="es-CL" sz="1400" dirty="0"/>
                        <a:t>04</a:t>
                      </a:r>
                      <a:endParaRPr lang="es-CL" sz="1400" i="1" dirty="0">
                        <a:latin typeface="+mn-lt"/>
                        <a:cs typeface="Times New Roman" panose="02020603050405020304" pitchFamily="18" charset="0"/>
                      </a:endParaRPr>
                    </a:p>
                  </a:txBody>
                  <a:tcPr marL="44949" marR="44949" marT="22475" marB="22475" anchor="ctr"/>
                </a:tc>
                <a:tc>
                  <a:txBody>
                    <a:bodyPr/>
                    <a:lstStyle/>
                    <a:p>
                      <a:pPr algn="ctr"/>
                      <a:r>
                        <a:rPr lang="es-CL" sz="1400"/>
                        <a:t>Formación</a:t>
                      </a:r>
                      <a:r>
                        <a:rPr lang="es-CL" sz="1400" baseline="0"/>
                        <a:t> Técnica Profesional</a:t>
                      </a:r>
                      <a:endParaRPr lang="es-CL" sz="1400" i="1">
                        <a:latin typeface="+mn-lt"/>
                        <a:cs typeface="Times New Roman" panose="02020603050405020304" pitchFamily="18" charset="0"/>
                      </a:endParaRPr>
                    </a:p>
                  </a:txBody>
                  <a:tcPr marL="44949" marR="44949" marT="22475" marB="22475" anchor="ctr"/>
                </a:tc>
                <a:tc>
                  <a:txBody>
                    <a:bodyPr/>
                    <a:lstStyle/>
                    <a:p>
                      <a:pPr marL="285750" indent="-285750" algn="just">
                        <a:buFont typeface="Wingdings" panose="05000000000000000000" pitchFamily="2" charset="2"/>
                        <a:buChar char="ü"/>
                      </a:pPr>
                      <a:r>
                        <a:rPr lang="es-CL" sz="1400" dirty="0"/>
                        <a:t>4°A</a:t>
                      </a:r>
                      <a:r>
                        <a:rPr lang="es-CL" sz="1400" baseline="0" dirty="0"/>
                        <a:t> Metalurgia Extractiva.</a:t>
                      </a:r>
                    </a:p>
                    <a:p>
                      <a:pPr marL="285750" indent="-285750" algn="just">
                        <a:buFont typeface="Wingdings" panose="05000000000000000000" pitchFamily="2" charset="2"/>
                        <a:buChar char="ü"/>
                      </a:pPr>
                      <a:r>
                        <a:rPr lang="es-CL" sz="1400" baseline="0" dirty="0"/>
                        <a:t>4°B Mecánica Automotriz Dual.</a:t>
                      </a:r>
                    </a:p>
                    <a:p>
                      <a:pPr marL="285750" indent="-285750" algn="just">
                        <a:buFont typeface="Wingdings" panose="05000000000000000000" pitchFamily="2" charset="2"/>
                        <a:buChar char="ü"/>
                      </a:pPr>
                      <a:r>
                        <a:rPr lang="es-CL" sz="1400" baseline="0" dirty="0"/>
                        <a:t>4°C Mecánica Automotriz Dual.</a:t>
                      </a:r>
                    </a:p>
                    <a:p>
                      <a:pPr marL="285750" indent="-285750" algn="just">
                        <a:buFont typeface="Wingdings" panose="05000000000000000000" pitchFamily="2" charset="2"/>
                        <a:buChar char="ü"/>
                      </a:pPr>
                      <a:r>
                        <a:rPr lang="es-CL" sz="1400" baseline="0" dirty="0"/>
                        <a:t>4°D Atención de Párvulos.</a:t>
                      </a:r>
                      <a:endParaRPr lang="es-CL" sz="1400" baseline="0" dirty="0">
                        <a:latin typeface="+mn-lt"/>
                      </a:endParaRPr>
                    </a:p>
                  </a:txBody>
                  <a:tcPr marL="44949" marR="44949" marT="22475" marB="22475" anchor="ctr"/>
                </a:tc>
                <a:extLst>
                  <a:ext uri="{0D108BD9-81ED-4DB2-BD59-A6C34878D82A}">
                    <a16:rowId xmlns:a16="http://schemas.microsoft.com/office/drawing/2014/main" val="10004"/>
                  </a:ext>
                </a:extLst>
              </a:tr>
              <a:tr h="321921">
                <a:tc>
                  <a:txBody>
                    <a:bodyPr/>
                    <a:lstStyle/>
                    <a:p>
                      <a:pPr algn="ctr"/>
                      <a:r>
                        <a:rPr lang="es-CL" sz="1400" b="1" dirty="0"/>
                        <a:t>Total</a:t>
                      </a:r>
                      <a:endParaRPr lang="es-CL" sz="1400" b="1" i="1" dirty="0">
                        <a:latin typeface="+mn-lt"/>
                        <a:cs typeface="Times New Roman" panose="02020603050405020304" pitchFamily="18" charset="0"/>
                      </a:endParaRPr>
                    </a:p>
                  </a:txBody>
                  <a:tcPr marL="44949" marR="44949" marT="22475" marB="22475" anchor="ctr"/>
                </a:tc>
                <a:tc gridSpan="3">
                  <a:txBody>
                    <a:bodyPr/>
                    <a:lstStyle/>
                    <a:p>
                      <a:pPr algn="ctr"/>
                      <a:r>
                        <a:rPr lang="es-CL" sz="1400" b="1" dirty="0"/>
                        <a:t>17</a:t>
                      </a:r>
                      <a:endParaRPr lang="es-CL" sz="1400" b="1" i="1" dirty="0">
                        <a:latin typeface="+mn-lt"/>
                        <a:cs typeface="Times New Roman" panose="02020603050405020304" pitchFamily="18" charset="0"/>
                      </a:endParaRPr>
                    </a:p>
                  </a:txBody>
                  <a:tcPr marL="44949" marR="44949" marT="22475" marB="22475" anchor="ctr"/>
                </a:tc>
                <a:tc hMerge="1">
                  <a:txBody>
                    <a:bodyPr/>
                    <a:lstStyle/>
                    <a:p>
                      <a:pPr algn="ctr"/>
                      <a:endParaRPr lang="es-CL" b="1" i="1">
                        <a:latin typeface="Times New Roman" panose="02020603050405020304" pitchFamily="18" charset="0"/>
                        <a:cs typeface="Times New Roman" panose="02020603050405020304" pitchFamily="18" charset="0"/>
                      </a:endParaRPr>
                    </a:p>
                  </a:txBody>
                  <a:tcPr/>
                </a:tc>
                <a:tc hMerge="1">
                  <a:txBody>
                    <a:bodyPr/>
                    <a:lstStyle/>
                    <a:p>
                      <a:pPr marL="285750" indent="-285750" algn="just">
                        <a:buFont typeface="Wingdings" panose="05000000000000000000" pitchFamily="2" charset="2"/>
                        <a:buChar char="ü"/>
                      </a:pPr>
                      <a:endParaRPr lang="es-CL" b="1" i="1" baseline="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bl>
          </a:graphicData>
        </a:graphic>
      </p:graphicFrame>
      <p:sp>
        <p:nvSpPr>
          <p:cNvPr id="8" name="Título 1">
            <a:extLst>
              <a:ext uri="{FF2B5EF4-FFF2-40B4-BE49-F238E27FC236}">
                <a16:creationId xmlns:a16="http://schemas.microsoft.com/office/drawing/2014/main" id="{B9141B6C-4DAC-495C-9209-3C97AC2A6B27}"/>
              </a:ext>
            </a:extLst>
          </p:cNvPr>
          <p:cNvSpPr txBox="1">
            <a:spLocks/>
          </p:cNvSpPr>
          <p:nvPr/>
        </p:nvSpPr>
        <p:spPr>
          <a:xfrm>
            <a:off x="1326206" y="1539194"/>
            <a:ext cx="6098344" cy="4890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2000" b="1" dirty="0">
                <a:latin typeface="+mn-lt"/>
              </a:rPr>
              <a:t>Cursos</a:t>
            </a:r>
            <a:r>
              <a:rPr lang="en-US" sz="2000" b="1" dirty="0">
                <a:latin typeface="+mn-lt"/>
              </a:rPr>
              <a:t> 2023 </a:t>
            </a:r>
            <a:r>
              <a:rPr lang="es-CL" sz="2000" b="1" dirty="0">
                <a:latin typeface="+mn-lt"/>
              </a:rPr>
              <a:t>Según</a:t>
            </a:r>
            <a:r>
              <a:rPr lang="en-US" sz="2000" b="1" dirty="0">
                <a:latin typeface="+mn-lt"/>
              </a:rPr>
              <a:t> Tipo de Enseñanza Jornada Diurna</a:t>
            </a:r>
          </a:p>
        </p:txBody>
      </p:sp>
    </p:spTree>
    <p:extLst>
      <p:ext uri="{BB962C8B-B14F-4D97-AF65-F5344CB8AC3E}">
        <p14:creationId xmlns:p14="http://schemas.microsoft.com/office/powerpoint/2010/main" val="396194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B2A440-9BDE-4ABF-9E04-50CA72436001}"/>
              </a:ext>
            </a:extLst>
          </p:cNvPr>
          <p:cNvSpPr txBox="1"/>
          <p:nvPr/>
        </p:nvSpPr>
        <p:spPr>
          <a:xfrm>
            <a:off x="2968229" y="686602"/>
            <a:ext cx="6098344"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defPPr>
              <a:defRPr lang="es-ES_tradnl"/>
            </a:defPPr>
            <a:lvl1pPr marR="0" lvl="0" indent="0" algn="ctr" fontAlgn="base">
              <a:lnSpc>
                <a:spcPct val="100000"/>
              </a:lnSpc>
              <a:spcBef>
                <a:spcPct val="0"/>
              </a:spcBef>
              <a:spcAft>
                <a:spcPct val="0"/>
              </a:spcAft>
              <a:buClrTx/>
              <a:buSzTx/>
              <a:buFontTx/>
              <a:buNone/>
              <a:tabLst/>
              <a:defRPr kumimoji="0" sz="2000" b="1" u="none" strike="noStrike" cap="none" spc="0" normalizeH="0" baseline="0">
                <a:ln>
                  <a:noFill/>
                </a:ln>
                <a:solidFill>
                  <a:srgbClr val="B71E42"/>
                </a:solidFill>
                <a:effectLst/>
                <a:uLnTx/>
                <a:uFillTx/>
                <a:latin typeface="Verdana" panose="020B0604030504040204" pitchFamily="34" charset="0"/>
              </a:defRPr>
            </a:lvl1pPr>
          </a:lstStyle>
          <a:p>
            <a:r>
              <a:rPr lang="es-ES" altLang="es-CL" dirty="0">
                <a:solidFill>
                  <a:sysClr val="windowText" lastClr="000000"/>
                </a:solidFill>
              </a:rPr>
              <a:t> </a:t>
            </a:r>
            <a:r>
              <a:rPr lang="es-ES" altLang="es-CL" sz="3200" dirty="0">
                <a:solidFill>
                  <a:sysClr val="windowText" lastClr="000000"/>
                </a:solidFill>
                <a:latin typeface="+mn-lt"/>
              </a:rPr>
              <a:t>Información del Establecimiento Educacional</a:t>
            </a:r>
          </a:p>
        </p:txBody>
      </p:sp>
      <p:pic>
        <p:nvPicPr>
          <p:cNvPr id="7" name="Imagen 6">
            <a:extLst>
              <a:ext uri="{FF2B5EF4-FFF2-40B4-BE49-F238E27FC236}">
                <a16:creationId xmlns:a16="http://schemas.microsoft.com/office/drawing/2014/main" id="{50E56DCE-06D2-42B0-B638-7BB4E4E96139}"/>
              </a:ext>
            </a:extLst>
          </p:cNvPr>
          <p:cNvPicPr>
            <a:picLocks noChangeAspect="1"/>
          </p:cNvPicPr>
          <p:nvPr/>
        </p:nvPicPr>
        <p:blipFill>
          <a:blip r:embed="rId2"/>
          <a:stretch>
            <a:fillRect/>
          </a:stretch>
        </p:blipFill>
        <p:spPr>
          <a:xfrm>
            <a:off x="9288933" y="264695"/>
            <a:ext cx="1977807" cy="720662"/>
          </a:xfrm>
          <a:prstGeom prst="rect">
            <a:avLst/>
          </a:prstGeom>
        </p:spPr>
      </p:pic>
      <p:pic>
        <p:nvPicPr>
          <p:cNvPr id="4" name="Imagen 3">
            <a:extLst>
              <a:ext uri="{FF2B5EF4-FFF2-40B4-BE49-F238E27FC236}">
                <a16:creationId xmlns:a16="http://schemas.microsoft.com/office/drawing/2014/main" id="{283D6907-AACA-4BD4-9DFF-791CAB8F6A65}"/>
              </a:ext>
            </a:extLst>
          </p:cNvPr>
          <p:cNvPicPr>
            <a:picLocks noChangeAspect="1"/>
          </p:cNvPicPr>
          <p:nvPr/>
        </p:nvPicPr>
        <p:blipFill>
          <a:blip r:embed="rId3"/>
          <a:stretch>
            <a:fillRect/>
          </a:stretch>
        </p:blipFill>
        <p:spPr>
          <a:xfrm>
            <a:off x="668528" y="28963"/>
            <a:ext cx="2456901" cy="1383912"/>
          </a:xfrm>
          <a:prstGeom prst="rect">
            <a:avLst/>
          </a:prstGeom>
        </p:spPr>
      </p:pic>
      <p:sp>
        <p:nvSpPr>
          <p:cNvPr id="8" name="CuadroTexto 7">
            <a:extLst>
              <a:ext uri="{FF2B5EF4-FFF2-40B4-BE49-F238E27FC236}">
                <a16:creationId xmlns:a16="http://schemas.microsoft.com/office/drawing/2014/main" id="{E53124A5-E1B5-455D-B378-80C62A902DA9}"/>
              </a:ext>
            </a:extLst>
          </p:cNvPr>
          <p:cNvSpPr txBox="1"/>
          <p:nvPr/>
        </p:nvSpPr>
        <p:spPr>
          <a:xfrm>
            <a:off x="1077685" y="2059960"/>
            <a:ext cx="7130143" cy="400110"/>
          </a:xfrm>
          <a:prstGeom prst="rect">
            <a:avLst/>
          </a:prstGeom>
          <a:noFill/>
        </p:spPr>
        <p:txBody>
          <a:bodyPr wrap="square">
            <a:spAutoFit/>
          </a:bodyPr>
          <a:lstStyle/>
          <a:p>
            <a:r>
              <a:rPr lang="es-CL" sz="2000" b="1" cap="none" dirty="0">
                <a:cs typeface="Times New Roman" panose="02020603050405020304" pitchFamily="18" charset="0"/>
              </a:rPr>
              <a:t>Cursos 2023 Según Tipo de Enseñanza Tercera Jornada (Nocturna)</a:t>
            </a:r>
            <a:endParaRPr lang="es-CL" sz="2000" b="1" dirty="0"/>
          </a:p>
        </p:txBody>
      </p:sp>
      <p:graphicFrame>
        <p:nvGraphicFramePr>
          <p:cNvPr id="9" name="Marcador de contenido 5">
            <a:extLst>
              <a:ext uri="{FF2B5EF4-FFF2-40B4-BE49-F238E27FC236}">
                <a16:creationId xmlns:a16="http://schemas.microsoft.com/office/drawing/2014/main" id="{068C6ED3-175D-4F2C-934E-F7976077AC0A}"/>
              </a:ext>
            </a:extLst>
          </p:cNvPr>
          <p:cNvGraphicFramePr>
            <a:graphicFrameLocks/>
          </p:cNvGraphicFramePr>
          <p:nvPr>
            <p:extLst>
              <p:ext uri="{D42A27DB-BD31-4B8C-83A1-F6EECF244321}">
                <p14:modId xmlns:p14="http://schemas.microsoft.com/office/powerpoint/2010/main" val="3692459293"/>
              </p:ext>
            </p:extLst>
          </p:nvPr>
        </p:nvGraphicFramePr>
        <p:xfrm>
          <a:off x="1450383" y="2541288"/>
          <a:ext cx="9087702" cy="3889490"/>
        </p:xfrm>
        <a:graphic>
          <a:graphicData uri="http://schemas.openxmlformats.org/drawingml/2006/table">
            <a:tbl>
              <a:tblPr firstRow="1" bandRow="1">
                <a:tableStyleId>{7DF18680-E054-41AD-8BC1-D1AEF772440D}</a:tableStyleId>
              </a:tblPr>
              <a:tblGrid>
                <a:gridCol w="2671176">
                  <a:extLst>
                    <a:ext uri="{9D8B030D-6E8A-4147-A177-3AD203B41FA5}">
                      <a16:colId xmlns:a16="http://schemas.microsoft.com/office/drawing/2014/main" val="20000"/>
                    </a:ext>
                  </a:extLst>
                </a:gridCol>
                <a:gridCol w="1454413">
                  <a:extLst>
                    <a:ext uri="{9D8B030D-6E8A-4147-A177-3AD203B41FA5}">
                      <a16:colId xmlns:a16="http://schemas.microsoft.com/office/drawing/2014/main" val="20001"/>
                    </a:ext>
                  </a:extLst>
                </a:gridCol>
                <a:gridCol w="2252913">
                  <a:extLst>
                    <a:ext uri="{9D8B030D-6E8A-4147-A177-3AD203B41FA5}">
                      <a16:colId xmlns:a16="http://schemas.microsoft.com/office/drawing/2014/main" val="20002"/>
                    </a:ext>
                  </a:extLst>
                </a:gridCol>
                <a:gridCol w="2709200">
                  <a:extLst>
                    <a:ext uri="{9D8B030D-6E8A-4147-A177-3AD203B41FA5}">
                      <a16:colId xmlns:a16="http://schemas.microsoft.com/office/drawing/2014/main" val="20003"/>
                    </a:ext>
                  </a:extLst>
                </a:gridCol>
              </a:tblGrid>
              <a:tr h="360680">
                <a:tc>
                  <a:txBody>
                    <a:bodyPr/>
                    <a:lstStyle/>
                    <a:p>
                      <a:pPr algn="ctr"/>
                      <a:r>
                        <a:rPr lang="es-CL" sz="1400" dirty="0"/>
                        <a:t>Cursos</a:t>
                      </a:r>
                      <a:endParaRPr lang="es-CL" sz="1400" i="1" dirty="0">
                        <a:latin typeface="+mn-lt"/>
                        <a:cs typeface="Times New Roman" panose="02020603050405020304" pitchFamily="18" charset="0"/>
                      </a:endParaRPr>
                    </a:p>
                  </a:txBody>
                  <a:tcPr marL="68580" marR="68580" marT="34290" marB="34290"/>
                </a:tc>
                <a:tc>
                  <a:txBody>
                    <a:bodyPr/>
                    <a:lstStyle/>
                    <a:p>
                      <a:pPr algn="ctr"/>
                      <a:r>
                        <a:rPr lang="es-CL" sz="1400" dirty="0"/>
                        <a:t>Cantidad </a:t>
                      </a:r>
                      <a:endParaRPr lang="es-CL" sz="1400" i="1" dirty="0">
                        <a:latin typeface="+mn-lt"/>
                        <a:cs typeface="Times New Roman" panose="02020603050405020304" pitchFamily="18" charset="0"/>
                      </a:endParaRPr>
                    </a:p>
                  </a:txBody>
                  <a:tcPr marL="68580" marR="68580" marT="34290" marB="34290"/>
                </a:tc>
                <a:tc>
                  <a:txBody>
                    <a:bodyPr/>
                    <a:lstStyle/>
                    <a:p>
                      <a:pPr algn="ctr"/>
                      <a:r>
                        <a:rPr lang="es-CL" sz="1400" dirty="0"/>
                        <a:t>Tipo de Educación</a:t>
                      </a:r>
                      <a:endParaRPr lang="es-CL" sz="1400" i="1" dirty="0">
                        <a:latin typeface="+mn-lt"/>
                        <a:cs typeface="Times New Roman" panose="02020603050405020304" pitchFamily="18" charset="0"/>
                      </a:endParaRPr>
                    </a:p>
                  </a:txBody>
                  <a:tcPr marL="68580" marR="68580" marT="34290" marB="34290"/>
                </a:tc>
                <a:tc>
                  <a:txBody>
                    <a:bodyPr/>
                    <a:lstStyle/>
                    <a:p>
                      <a:pPr algn="ctr"/>
                      <a:r>
                        <a:rPr lang="es-CL" sz="1400" dirty="0"/>
                        <a:t>Especialidades</a:t>
                      </a:r>
                      <a:endParaRPr lang="es-CL" sz="1400" i="1"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633626">
                <a:tc>
                  <a:txBody>
                    <a:bodyPr/>
                    <a:lstStyle/>
                    <a:p>
                      <a:pPr algn="ctr"/>
                      <a:r>
                        <a:rPr lang="es-CL" sz="1400" dirty="0"/>
                        <a:t>I</a:t>
                      </a:r>
                      <a:r>
                        <a:rPr lang="es-CL" sz="1400" baseline="0" dirty="0"/>
                        <a:t> Ciclo </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01</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Formación General</a:t>
                      </a:r>
                    </a:p>
                    <a:p>
                      <a:pPr algn="ctr"/>
                      <a:r>
                        <a:rPr lang="es-CL" sz="1400" dirty="0"/>
                        <a:t>H.C</a:t>
                      </a:r>
                      <a:endParaRPr lang="es-CL" sz="1400" i="1" dirty="0">
                        <a:latin typeface="+mn-lt"/>
                        <a:cs typeface="Times New Roman" panose="02020603050405020304" pitchFamily="18" charset="0"/>
                      </a:endParaRPr>
                    </a:p>
                  </a:txBody>
                  <a:tcPr marL="68580" marR="68580" marT="34290" marB="34290" anchor="ctr"/>
                </a:tc>
                <a:tc>
                  <a:txBody>
                    <a:bodyPr/>
                    <a:lstStyle/>
                    <a:p>
                      <a:pPr algn="ctr"/>
                      <a:endParaRPr lang="es-CL" sz="1400" i="1"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33626">
                <a:tc>
                  <a:txBody>
                    <a:bodyPr/>
                    <a:lstStyle/>
                    <a:p>
                      <a:pPr algn="ctr"/>
                      <a:r>
                        <a:rPr lang="es-CL" sz="1400" dirty="0"/>
                        <a:t>II</a:t>
                      </a:r>
                      <a:r>
                        <a:rPr lang="es-CL" sz="1400" baseline="0" dirty="0"/>
                        <a:t> Ciclo </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01</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Formación General </a:t>
                      </a:r>
                    </a:p>
                    <a:p>
                      <a:pPr algn="ctr"/>
                      <a:r>
                        <a:rPr lang="es-CL" sz="1400" dirty="0"/>
                        <a:t>H.C</a:t>
                      </a:r>
                      <a:endParaRPr lang="es-CL" sz="1400" i="1" dirty="0">
                        <a:latin typeface="+mn-lt"/>
                        <a:cs typeface="Times New Roman" panose="02020603050405020304" pitchFamily="18" charset="0"/>
                      </a:endParaRPr>
                    </a:p>
                  </a:txBody>
                  <a:tcPr marL="68580" marR="68580" marT="34290" marB="34290" anchor="ctr"/>
                </a:tc>
                <a:tc>
                  <a:txBody>
                    <a:bodyPr/>
                    <a:lstStyle/>
                    <a:p>
                      <a:pPr algn="ctr"/>
                      <a:endParaRPr lang="es-CL" sz="1400" i="1"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633626">
                <a:tc>
                  <a:txBody>
                    <a:bodyPr/>
                    <a:lstStyle/>
                    <a:p>
                      <a:pPr algn="ctr"/>
                      <a:r>
                        <a:rPr lang="es-CL" sz="1400" dirty="0"/>
                        <a:t>I</a:t>
                      </a:r>
                      <a:r>
                        <a:rPr lang="es-CL" sz="1400" baseline="0" dirty="0"/>
                        <a:t> Nivel TP</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01</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Formación Técnico Profesional</a:t>
                      </a:r>
                      <a:endParaRPr lang="es-CL" sz="1400" i="1" dirty="0">
                        <a:latin typeface="+mn-lt"/>
                        <a:cs typeface="Times New Roman" panose="02020603050405020304" pitchFamily="18" charset="0"/>
                      </a:endParaRPr>
                    </a:p>
                  </a:txBody>
                  <a:tcPr marL="68580" marR="68580" marT="34290" marB="34290" anchor="ctr"/>
                </a:tc>
                <a:tc>
                  <a:txBody>
                    <a:bodyPr/>
                    <a:lstStyle/>
                    <a:p>
                      <a:pPr marL="285750" indent="-285750" algn="ctr">
                        <a:buFont typeface="Arial" panose="020B0604020202020204" pitchFamily="34" charset="0"/>
                        <a:buChar char="•"/>
                      </a:pPr>
                      <a:r>
                        <a:rPr lang="es-CL" sz="1400" dirty="0"/>
                        <a:t>Mecánica</a:t>
                      </a:r>
                      <a:r>
                        <a:rPr lang="es-CL" sz="1400" baseline="0" dirty="0"/>
                        <a:t> Automotriz</a:t>
                      </a:r>
                      <a:endParaRPr lang="es-CL" sz="140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3"/>
                  </a:ext>
                </a:extLst>
              </a:tr>
              <a:tr h="633626">
                <a:tc>
                  <a:txBody>
                    <a:bodyPr/>
                    <a:lstStyle/>
                    <a:p>
                      <a:pPr algn="ctr"/>
                      <a:r>
                        <a:rPr lang="es-CL" sz="1400" dirty="0"/>
                        <a:t>II Nivel</a:t>
                      </a:r>
                      <a:r>
                        <a:rPr lang="es-CL" sz="1400" baseline="0" dirty="0"/>
                        <a:t> TP </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01</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Formación Técnico Profesional </a:t>
                      </a:r>
                      <a:endParaRPr lang="es-CL" sz="1400" i="1" dirty="0">
                        <a:latin typeface="+mn-lt"/>
                        <a:cs typeface="Times New Roman" panose="02020603050405020304" pitchFamily="18" charset="0"/>
                      </a:endParaRPr>
                    </a:p>
                  </a:txBody>
                  <a:tcPr marL="68580" marR="68580" marT="34290" marB="34290" anchor="ctr"/>
                </a:tc>
                <a:tc>
                  <a:txBody>
                    <a:bodyPr/>
                    <a:lstStyle/>
                    <a:p>
                      <a:pPr marL="285750" indent="-285750" algn="ctr">
                        <a:buFont typeface="Arial" panose="020B0604020202020204" pitchFamily="34" charset="0"/>
                        <a:buChar char="•"/>
                      </a:pPr>
                      <a:r>
                        <a:rPr lang="es-CL" sz="1400" baseline="0" dirty="0"/>
                        <a:t>Mecánica Automotriz. </a:t>
                      </a:r>
                      <a:endParaRPr lang="es-CL" sz="1400" i="1" baseline="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5"/>
                  </a:ext>
                </a:extLst>
              </a:tr>
              <a:tr h="633626">
                <a:tc>
                  <a:txBody>
                    <a:bodyPr/>
                    <a:lstStyle/>
                    <a:p>
                      <a:pPr algn="ctr"/>
                      <a:r>
                        <a:rPr lang="es-CL" sz="1400" dirty="0"/>
                        <a:t>II Nivel TP</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01</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Formación Técnico Profesional </a:t>
                      </a:r>
                      <a:endParaRPr lang="es-CL" sz="1400" i="1" dirty="0">
                        <a:latin typeface="+mn-lt"/>
                        <a:cs typeface="Times New Roman" panose="02020603050405020304" pitchFamily="18" charset="0"/>
                      </a:endParaRPr>
                    </a:p>
                  </a:txBody>
                  <a:tcPr marL="68580" marR="68580" marT="34290" marB="34290" anchor="ctr"/>
                </a:tc>
                <a:tc>
                  <a:txBody>
                    <a:bodyPr/>
                    <a:lstStyle/>
                    <a:p>
                      <a:pPr marL="285750" indent="-285750" algn="ctr">
                        <a:buFont typeface="Arial" panose="020B0604020202020204" pitchFamily="34" charset="0"/>
                        <a:buChar char="•"/>
                      </a:pPr>
                      <a:r>
                        <a:rPr lang="es-CL" sz="1400" baseline="0" dirty="0"/>
                        <a:t>Mecánica Automotriz</a:t>
                      </a:r>
                      <a:endParaRPr lang="es-CL" sz="1400" i="1" baseline="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463470510"/>
                  </a:ext>
                </a:extLst>
              </a:tr>
              <a:tr h="360680">
                <a:tc>
                  <a:txBody>
                    <a:bodyPr/>
                    <a:lstStyle/>
                    <a:p>
                      <a:pPr algn="ctr"/>
                      <a:r>
                        <a:rPr lang="es-CL" sz="1400" dirty="0"/>
                        <a:t>Total </a:t>
                      </a:r>
                      <a:endParaRPr lang="es-CL" sz="1400" b="1" i="1" dirty="0">
                        <a:latin typeface="+mn-lt"/>
                        <a:cs typeface="Times New Roman" panose="02020603050405020304" pitchFamily="18" charset="0"/>
                      </a:endParaRPr>
                    </a:p>
                  </a:txBody>
                  <a:tcPr marL="68580" marR="68580" marT="34290" marB="34290" anchor="ctr"/>
                </a:tc>
                <a:tc gridSpan="3">
                  <a:txBody>
                    <a:bodyPr/>
                    <a:lstStyle/>
                    <a:p>
                      <a:pPr algn="ctr"/>
                      <a:r>
                        <a:rPr lang="es-CL" sz="1400" b="1" i="0" dirty="0">
                          <a:latin typeface="+mn-lt"/>
                          <a:cs typeface="Times New Roman" panose="02020603050405020304" pitchFamily="18" charset="0"/>
                        </a:rPr>
                        <a:t>05</a:t>
                      </a:r>
                    </a:p>
                  </a:txBody>
                  <a:tcPr marL="68580" marR="68580" marT="34290" marB="34290" anchor="ctr"/>
                </a:tc>
                <a:tc hMerge="1">
                  <a:txBody>
                    <a:bodyPr/>
                    <a:lstStyle/>
                    <a:p>
                      <a:pPr algn="ctr"/>
                      <a:endParaRPr lang="es-CL" b="1" i="1" dirty="0">
                        <a:latin typeface="Times New Roman" panose="02020603050405020304" pitchFamily="18" charset="0"/>
                        <a:cs typeface="Times New Roman" panose="02020603050405020304" pitchFamily="18" charset="0"/>
                      </a:endParaRPr>
                    </a:p>
                  </a:txBody>
                  <a:tcPr/>
                </a:tc>
                <a:tc hMerge="1">
                  <a:txBody>
                    <a:bodyPr/>
                    <a:lstStyle/>
                    <a:p>
                      <a:pPr marL="285750" indent="-285750" algn="just">
                        <a:buFont typeface="Wingdings" panose="05000000000000000000" pitchFamily="2" charset="2"/>
                        <a:buChar char="ü"/>
                      </a:pPr>
                      <a:endParaRPr lang="es-CL" b="1" i="1" baseline="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76552930"/>
                  </a:ext>
                </a:extLst>
              </a:tr>
            </a:tbl>
          </a:graphicData>
        </a:graphic>
      </p:graphicFrame>
    </p:spTree>
    <p:extLst>
      <p:ext uri="{BB962C8B-B14F-4D97-AF65-F5344CB8AC3E}">
        <p14:creationId xmlns:p14="http://schemas.microsoft.com/office/powerpoint/2010/main" val="174965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C2BB3FA-691D-41F5-94A2-BC6C3CC4429E}"/>
              </a:ext>
            </a:extLst>
          </p:cNvPr>
          <p:cNvSpPr txBox="1"/>
          <p:nvPr/>
        </p:nvSpPr>
        <p:spPr>
          <a:xfrm>
            <a:off x="4222608" y="237765"/>
            <a:ext cx="3395001"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txBody>
          <a:bodyPr wrap="square">
            <a:spAutoFit/>
          </a:bodyPr>
          <a:lstStyle>
            <a:defPPr>
              <a:defRPr lang="es-ES_tradnl"/>
            </a:defPPr>
            <a:lvl1pPr marR="0" lvl="0" indent="0" algn="ctr" fontAlgn="base">
              <a:lnSpc>
                <a:spcPct val="100000"/>
              </a:lnSpc>
              <a:spcBef>
                <a:spcPct val="0"/>
              </a:spcBef>
              <a:spcAft>
                <a:spcPct val="0"/>
              </a:spcAft>
              <a:buClrTx/>
              <a:buSzTx/>
              <a:buFontTx/>
              <a:buNone/>
              <a:tabLst/>
              <a:defRPr kumimoji="0" sz="2000" b="1" u="none" strike="noStrike" cap="none" spc="0" normalizeH="0" baseline="0">
                <a:ln>
                  <a:noFill/>
                </a:ln>
                <a:solidFill>
                  <a:srgbClr val="B71E42"/>
                </a:solidFill>
                <a:effectLst/>
                <a:uLnTx/>
                <a:uFillTx/>
                <a:latin typeface="Verdana" panose="020B0604030504040204" pitchFamily="34" charset="0"/>
              </a:defRPr>
            </a:lvl1pPr>
          </a:lstStyle>
          <a:p>
            <a:r>
              <a:rPr lang="es-MX" altLang="es-CL" sz="3200" dirty="0">
                <a:solidFill>
                  <a:sysClr val="windowText" lastClr="000000"/>
                </a:solidFill>
                <a:latin typeface="+mn-lt"/>
              </a:rPr>
              <a:t>¿Cuál es nuestra infraestructura?</a:t>
            </a:r>
            <a:endParaRPr lang="es-CL" sz="3200" dirty="0">
              <a:solidFill>
                <a:sysClr val="windowText" lastClr="000000"/>
              </a:solidFill>
              <a:latin typeface="+mn-lt"/>
            </a:endParaRPr>
          </a:p>
        </p:txBody>
      </p:sp>
      <p:graphicFrame>
        <p:nvGraphicFramePr>
          <p:cNvPr id="7" name="Tabla 6">
            <a:extLst>
              <a:ext uri="{FF2B5EF4-FFF2-40B4-BE49-F238E27FC236}">
                <a16:creationId xmlns:a16="http://schemas.microsoft.com/office/drawing/2014/main" id="{27A1F85A-3F1F-492B-A33C-A3F625E70411}"/>
              </a:ext>
            </a:extLst>
          </p:cNvPr>
          <p:cNvGraphicFramePr>
            <a:graphicFrameLocks noGrp="1"/>
          </p:cNvGraphicFramePr>
          <p:nvPr>
            <p:extLst>
              <p:ext uri="{D42A27DB-BD31-4B8C-83A1-F6EECF244321}">
                <p14:modId xmlns:p14="http://schemas.microsoft.com/office/powerpoint/2010/main" val="362738834"/>
              </p:ext>
            </p:extLst>
          </p:nvPr>
        </p:nvGraphicFramePr>
        <p:xfrm>
          <a:off x="548640" y="1570982"/>
          <a:ext cx="4567645" cy="4367377"/>
        </p:xfrm>
        <a:graphic>
          <a:graphicData uri="http://schemas.openxmlformats.org/drawingml/2006/table">
            <a:tbl>
              <a:tblPr/>
              <a:tblGrid>
                <a:gridCol w="3817520">
                  <a:extLst>
                    <a:ext uri="{9D8B030D-6E8A-4147-A177-3AD203B41FA5}">
                      <a16:colId xmlns:a16="http://schemas.microsoft.com/office/drawing/2014/main" val="3615345366"/>
                    </a:ext>
                  </a:extLst>
                </a:gridCol>
                <a:gridCol w="750125">
                  <a:extLst>
                    <a:ext uri="{9D8B030D-6E8A-4147-A177-3AD203B41FA5}">
                      <a16:colId xmlns:a16="http://schemas.microsoft.com/office/drawing/2014/main" val="3608000989"/>
                    </a:ext>
                  </a:extLst>
                </a:gridCol>
              </a:tblGrid>
              <a:tr h="449945">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_tradnl" altLang="es-CL" sz="1400" b="1" i="0" u="none" strike="noStrike" cap="none" normalizeH="0" baseline="0" dirty="0">
                          <a:ln>
                            <a:noFill/>
                          </a:ln>
                          <a:solidFill>
                            <a:srgbClr val="FFFFFF"/>
                          </a:solidFill>
                          <a:effectLst/>
                          <a:latin typeface="Verdana" panose="020B0604030504040204" pitchFamily="34" charset="0"/>
                        </a:rPr>
                        <a:t>Infraestructura</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B71E42"/>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1" i="0" u="none" strike="noStrike" cap="none" normalizeH="0" baseline="0" dirty="0">
                          <a:ln>
                            <a:noFill/>
                          </a:ln>
                          <a:solidFill>
                            <a:srgbClr val="FFFFFF"/>
                          </a:solidFill>
                          <a:effectLst/>
                          <a:latin typeface="Verdana" panose="020B0604030504040204" pitchFamily="34" charset="0"/>
                        </a:rPr>
                        <a:t>2023</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B71E42"/>
                    </a:solidFill>
                  </a:tcPr>
                </a:tc>
                <a:extLst>
                  <a:ext uri="{0D108BD9-81ED-4DB2-BD59-A6C34878D82A}">
                    <a16:rowId xmlns:a16="http://schemas.microsoft.com/office/drawing/2014/main" val="7236042"/>
                  </a:ext>
                </a:extLst>
              </a:tr>
              <a:tr h="397011">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MX" altLang="es-CL" sz="1400" b="1" i="0" u="none" strike="noStrike" cap="none" normalizeH="0" baseline="0" dirty="0">
                          <a:ln>
                            <a:noFill/>
                          </a:ln>
                          <a:solidFill>
                            <a:srgbClr val="FFFFFF"/>
                          </a:solidFill>
                          <a:effectLst/>
                          <a:latin typeface="Verdana" panose="020B0604030504040204" pitchFamily="34" charset="0"/>
                        </a:rPr>
                        <a:t>Mt2 construidos</a:t>
                      </a:r>
                      <a:endParaRPr kumimoji="0" lang="es-CL" altLang="es-CL" sz="1400" b="1" i="0" u="none" strike="noStrike" cap="none" normalizeH="0" baseline="0" dirty="0">
                        <a:ln>
                          <a:noFill/>
                        </a:ln>
                        <a:solidFill>
                          <a:srgbClr val="FFFFFF"/>
                        </a:solidFill>
                        <a:effectLst/>
                        <a:latin typeface="Verdana" panose="020B0604030504040204" pitchFamily="34" charset="0"/>
                      </a:endParaRP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B71E42"/>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endParaRPr kumimoji="0" lang="es-ES" altLang="es-CL" sz="1200" b="1" i="0" u="none" strike="noStrike" cap="none" normalizeH="0" baseline="0" dirty="0">
                        <a:ln>
                          <a:noFill/>
                        </a:ln>
                        <a:solidFill>
                          <a:srgbClr val="FFFFFF"/>
                        </a:solidFill>
                        <a:effectLst/>
                        <a:latin typeface="Verdana" panose="020B0604030504040204" pitchFamily="34" charset="0"/>
                      </a:endParaRP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a:noFill/>
                    </a:lnTlToBr>
                    <a:lnBlToTr>
                      <a:noFill/>
                    </a:lnBlToTr>
                    <a:solidFill>
                      <a:srgbClr val="B71E42"/>
                    </a:solidFill>
                  </a:tcPr>
                </a:tc>
                <a:extLst>
                  <a:ext uri="{0D108BD9-81ED-4DB2-BD59-A6C34878D82A}">
                    <a16:rowId xmlns:a16="http://schemas.microsoft.com/office/drawing/2014/main" val="2641266371"/>
                  </a:ext>
                </a:extLst>
              </a:tr>
              <a:tr h="276101">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Talleres TP</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3</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210832221"/>
                  </a:ext>
                </a:extLst>
              </a:tr>
              <a:tr h="283005">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CL" altLang="es-CL" sz="1400" b="0" i="0" u="none" strike="noStrike" cap="none" normalizeH="0" baseline="0" dirty="0">
                          <a:ln>
                            <a:noFill/>
                          </a:ln>
                          <a:solidFill>
                            <a:srgbClr val="000000"/>
                          </a:solidFill>
                          <a:effectLst/>
                          <a:latin typeface="Verdana" panose="020B0604030504040204" pitchFamily="34" charset="0"/>
                        </a:rPr>
                        <a:t>Salas de Profesores</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_tradnl" altLang="es-CL" sz="1400" b="0" i="0" u="none" strike="noStrike" cap="none" normalizeH="0" baseline="0" dirty="0">
                          <a:ln>
                            <a:noFill/>
                          </a:ln>
                          <a:solidFill>
                            <a:srgbClr val="000000"/>
                          </a:solidFill>
                          <a:effectLst/>
                          <a:latin typeface="Verdana" panose="020B0604030504040204" pitchFamily="34" charset="0"/>
                        </a:rPr>
                        <a:t>2</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586734028"/>
                  </a:ext>
                </a:extLst>
              </a:tr>
              <a:tr h="276101">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CRA</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_tradnl" altLang="es-CL" sz="1400" b="0" i="0" u="none" strike="noStrike" cap="none" normalizeH="0" baseline="0" dirty="0">
                          <a:ln>
                            <a:noFill/>
                          </a:ln>
                          <a:solidFill>
                            <a:srgbClr val="000000"/>
                          </a:solidFill>
                          <a:effectLst/>
                          <a:latin typeface="Verdana" panose="020B0604030504040204" pitchFamily="34" charset="0"/>
                        </a:rPr>
                        <a:t>1</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462324119"/>
                  </a:ext>
                </a:extLst>
              </a:tr>
              <a:tr h="291732">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CL" altLang="es-CL" sz="1400" b="0" i="0" u="none" strike="noStrike" cap="none" normalizeH="0" baseline="0" dirty="0">
                          <a:ln>
                            <a:noFill/>
                          </a:ln>
                          <a:solidFill>
                            <a:srgbClr val="000000"/>
                          </a:solidFill>
                          <a:effectLst/>
                          <a:latin typeface="Verdana" panose="020B0604030504040204" pitchFamily="34" charset="0"/>
                        </a:rPr>
                        <a:t>Salas de Informática</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1</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305801785"/>
                  </a:ext>
                </a:extLst>
              </a:tr>
              <a:tr h="337650">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CL" altLang="es-CL" sz="1400" b="0" i="0" u="none" strike="noStrike" cap="none" normalizeH="0" baseline="0" dirty="0">
                          <a:ln>
                            <a:noFill/>
                          </a:ln>
                          <a:solidFill>
                            <a:srgbClr val="000000"/>
                          </a:solidFill>
                          <a:effectLst/>
                          <a:latin typeface="Verdana" panose="020B0604030504040204" pitchFamily="34" charset="0"/>
                        </a:rPr>
                        <a:t>Oficinas Asistentes de la Educación</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7</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711800873"/>
                  </a:ext>
                </a:extLst>
              </a:tr>
              <a:tr h="439535">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Oficinas Directivos Docentes</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3</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199756042"/>
                  </a:ext>
                </a:extLst>
              </a:tr>
              <a:tr h="276101">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Sala Música</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1</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267414648"/>
                  </a:ext>
                </a:extLst>
              </a:tr>
              <a:tr h="299213">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200" b="0" i="0" u="none" strike="noStrike" cap="none" normalizeH="0" baseline="0" dirty="0">
                          <a:ln>
                            <a:noFill/>
                          </a:ln>
                          <a:solidFill>
                            <a:srgbClr val="000000"/>
                          </a:solidFill>
                          <a:effectLst/>
                          <a:latin typeface="Verdana" panose="020B0604030504040204" pitchFamily="34" charset="0"/>
                        </a:rPr>
                        <a:t>Aula de Recursos PIE</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1</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328578161"/>
                  </a:ext>
                </a:extLst>
              </a:tr>
              <a:tr h="276101">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Oficina Psicóloga</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2</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065778754"/>
                  </a:ext>
                </a:extLst>
              </a:tr>
              <a:tr h="276101">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Bodega</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Clr>
                          <a:schemeClr val="hlink"/>
                        </a:buClr>
                        <a:buFont typeface="Wingdings" panose="05000000000000000000" pitchFamily="2" charset="2"/>
                        <a:defRPr sz="2400" kern="1200">
                          <a:solidFill>
                            <a:schemeClr val="tx1"/>
                          </a:solidFill>
                          <a:latin typeface="Verdana" panose="020B0604030504040204" pitchFamily="34" charset="0"/>
                        </a:defRPr>
                      </a:lvl1pPr>
                      <a:lvl2pPr marL="742950" indent="-285750" algn="l" defTabSz="914400" rtl="0" eaLnBrk="1" latinLnBrk="0" hangingPunct="1">
                        <a:spcBef>
                          <a:spcPct val="20000"/>
                        </a:spcBef>
                        <a:buClr>
                          <a:schemeClr val="accent1"/>
                        </a:buClr>
                        <a:buFont typeface="Wingdings" panose="05000000000000000000" pitchFamily="2" charset="2"/>
                        <a:defRPr sz="2400" kern="1200">
                          <a:solidFill>
                            <a:schemeClr val="tx1"/>
                          </a:solidFill>
                          <a:latin typeface="Arial" panose="020B0604020202020204" pitchFamily="34" charset="0"/>
                        </a:defRPr>
                      </a:lvl2pPr>
                      <a:lvl3pPr marL="1143000" indent="-228600" algn="l" defTabSz="914400" rtl="0" eaLnBrk="1" latinLnBrk="0" hangingPunct="1">
                        <a:spcBef>
                          <a:spcPct val="20000"/>
                        </a:spcBef>
                        <a:buClr>
                          <a:schemeClr val="tx1"/>
                        </a:buClr>
                        <a:defRPr sz="2000" kern="1200">
                          <a:solidFill>
                            <a:schemeClr val="tx1"/>
                          </a:solidFill>
                          <a:latin typeface="Arial" panose="020B0604020202020204" pitchFamily="34" charset="0"/>
                        </a:defRPr>
                      </a:lvl3pPr>
                      <a:lvl4pPr marL="1600200" indent="-228600" algn="l" defTabSz="914400" rtl="0" eaLnBrk="1" latinLnBrk="0" hangingPunct="1">
                        <a:spcBef>
                          <a:spcPct val="20000"/>
                        </a:spcBef>
                        <a:defRPr sz="1800" kern="1200">
                          <a:solidFill>
                            <a:schemeClr val="tx1"/>
                          </a:solidFill>
                          <a:latin typeface="Arial" panose="020B0604020202020204" pitchFamily="34" charset="0"/>
                        </a:defRPr>
                      </a:lvl4pPr>
                      <a:lvl5pPr marL="2057400" indent="-228600" algn="l" defTabSz="914400" rtl="0" eaLnBrk="1" latinLnBrk="0" hangingPunct="1">
                        <a:spcBef>
                          <a:spcPct val="20000"/>
                        </a:spcBef>
                        <a:defRPr sz="1800" kern="1200">
                          <a:solidFill>
                            <a:schemeClr val="tx1"/>
                          </a:solidFill>
                          <a:latin typeface="Arial" panose="020B0604020202020204" pitchFamily="34" charset="0"/>
                        </a:defRPr>
                      </a:lvl5pPr>
                      <a:lvl6pPr marL="25146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6pPr>
                      <a:lvl7pPr marL="29718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7pPr>
                      <a:lvl8pPr marL="34290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8pPr>
                      <a:lvl9pPr marL="3886200" indent="-228600" algn="l" defTabSz="914400" rtl="0" eaLnBrk="1" fontAlgn="base" latinLnBrk="0" hangingPunct="1">
                        <a:spcBef>
                          <a:spcPct val="20000"/>
                        </a:spcBef>
                        <a:spcAft>
                          <a:spcPct val="0"/>
                        </a:spcAft>
                        <a:defRPr sz="1800" kern="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5</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554325222"/>
                  </a:ext>
                </a:extLst>
              </a:tr>
              <a:tr h="276101">
                <a:tc>
                  <a:txBody>
                    <a:bodyPr/>
                    <a:lstStyle/>
                    <a:p>
                      <a:pPr marL="0" marR="0" lvl="0" indent="0" algn="l"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Container </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Tx/>
                        <a:buNone/>
                        <a:tabLst/>
                      </a:pPr>
                      <a:r>
                        <a:rPr kumimoji="0" lang="es-ES" altLang="es-CL" sz="1400" b="0" i="0" u="none" strike="noStrike" cap="none" normalizeH="0" baseline="0" dirty="0">
                          <a:ln>
                            <a:noFill/>
                          </a:ln>
                          <a:solidFill>
                            <a:srgbClr val="000000"/>
                          </a:solidFill>
                          <a:effectLst/>
                          <a:latin typeface="Verdana" panose="020B0604030504040204" pitchFamily="34" charset="0"/>
                        </a:rPr>
                        <a:t>3</a:t>
                      </a:r>
                    </a:p>
                  </a:txBody>
                  <a:tcPr marT="45722" marB="45722"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070391907"/>
                  </a:ext>
                </a:extLst>
              </a:tr>
            </a:tbl>
          </a:graphicData>
        </a:graphic>
      </p:graphicFrame>
      <p:pic>
        <p:nvPicPr>
          <p:cNvPr id="8" name="Imagen 7">
            <a:extLst>
              <a:ext uri="{FF2B5EF4-FFF2-40B4-BE49-F238E27FC236}">
                <a16:creationId xmlns:a16="http://schemas.microsoft.com/office/drawing/2014/main" id="{FCFB4ABF-C9D1-4617-B863-B69A0CE0F8A1}"/>
              </a:ext>
            </a:extLst>
          </p:cNvPr>
          <p:cNvPicPr>
            <a:picLocks noChangeAspect="1"/>
          </p:cNvPicPr>
          <p:nvPr/>
        </p:nvPicPr>
        <p:blipFill>
          <a:blip r:embed="rId2"/>
          <a:stretch>
            <a:fillRect/>
          </a:stretch>
        </p:blipFill>
        <p:spPr>
          <a:xfrm>
            <a:off x="9483167" y="176492"/>
            <a:ext cx="1963678" cy="737907"/>
          </a:xfrm>
          <a:prstGeom prst="rect">
            <a:avLst/>
          </a:prstGeom>
        </p:spPr>
      </p:pic>
      <p:pic>
        <p:nvPicPr>
          <p:cNvPr id="2" name="Imagen 1">
            <a:extLst>
              <a:ext uri="{FF2B5EF4-FFF2-40B4-BE49-F238E27FC236}">
                <a16:creationId xmlns:a16="http://schemas.microsoft.com/office/drawing/2014/main" id="{5F9B450E-2DFC-4A25-92FC-9D9C5BFC0E86}"/>
              </a:ext>
            </a:extLst>
          </p:cNvPr>
          <p:cNvPicPr>
            <a:picLocks noChangeAspect="1"/>
          </p:cNvPicPr>
          <p:nvPr/>
        </p:nvPicPr>
        <p:blipFill>
          <a:blip r:embed="rId3"/>
          <a:stretch>
            <a:fillRect/>
          </a:stretch>
        </p:blipFill>
        <p:spPr>
          <a:xfrm>
            <a:off x="777238" y="119347"/>
            <a:ext cx="2456901" cy="853514"/>
          </a:xfrm>
          <a:prstGeom prst="rect">
            <a:avLst/>
          </a:prstGeom>
        </p:spPr>
      </p:pic>
      <p:pic>
        <p:nvPicPr>
          <p:cNvPr id="9" name="Imagen 8">
            <a:extLst>
              <a:ext uri="{FF2B5EF4-FFF2-40B4-BE49-F238E27FC236}">
                <a16:creationId xmlns:a16="http://schemas.microsoft.com/office/drawing/2014/main" id="{884B40F0-BCFA-4578-9B5C-45403B3C4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111" y="1713685"/>
            <a:ext cx="4574174" cy="343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3956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C947786-4C49-474E-918C-BDCCFCB2F15F}"/>
              </a:ext>
            </a:extLst>
          </p:cNvPr>
          <p:cNvSpPr txBox="1"/>
          <p:nvPr/>
        </p:nvSpPr>
        <p:spPr>
          <a:xfrm>
            <a:off x="4058225" y="437148"/>
            <a:ext cx="3495675"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wrap="square">
            <a:spAutoFit/>
          </a:bodyPr>
          <a:lstStyle>
            <a:defPPr>
              <a:defRPr lang="es-ES_tradnl"/>
            </a:defPPr>
            <a:lvl1pPr marR="0" lvl="0" indent="0" algn="ctr" fontAlgn="base">
              <a:lnSpc>
                <a:spcPct val="100000"/>
              </a:lnSpc>
              <a:spcBef>
                <a:spcPct val="0"/>
              </a:spcBef>
              <a:spcAft>
                <a:spcPct val="0"/>
              </a:spcAft>
              <a:buClrTx/>
              <a:buSzTx/>
              <a:buFontTx/>
              <a:buNone/>
              <a:tabLst/>
              <a:defRPr kumimoji="0" sz="2000" b="1" u="none" strike="noStrike" cap="none" spc="0" normalizeH="0" baseline="0">
                <a:ln>
                  <a:noFill/>
                </a:ln>
                <a:solidFill>
                  <a:srgbClr val="B71E42"/>
                </a:solidFill>
                <a:effectLst/>
                <a:uLnTx/>
                <a:uFillTx/>
                <a:latin typeface="Verdana" panose="020B0604030504040204" pitchFamily="34" charset="0"/>
              </a:defRPr>
            </a:lvl1pPr>
          </a:lstStyle>
          <a:p>
            <a:r>
              <a:rPr lang="es-ES_tradnl" altLang="es-CL" sz="3200" dirty="0">
                <a:solidFill>
                  <a:sysClr val="windowText" lastClr="000000"/>
                </a:solidFill>
                <a:latin typeface="+mn-lt"/>
              </a:rPr>
              <a:t>¿Cómo nos organizamos?</a:t>
            </a:r>
            <a:endParaRPr lang="es-CL" sz="3200" dirty="0">
              <a:solidFill>
                <a:sysClr val="windowText" lastClr="000000"/>
              </a:solidFill>
              <a:latin typeface="+mn-lt"/>
            </a:endParaRPr>
          </a:p>
        </p:txBody>
      </p:sp>
      <p:pic>
        <p:nvPicPr>
          <p:cNvPr id="9" name="Imagen 8">
            <a:extLst>
              <a:ext uri="{FF2B5EF4-FFF2-40B4-BE49-F238E27FC236}">
                <a16:creationId xmlns:a16="http://schemas.microsoft.com/office/drawing/2014/main" id="{859E18A5-574A-4AEB-92A3-7549DD2D5CB8}"/>
              </a:ext>
            </a:extLst>
          </p:cNvPr>
          <p:cNvPicPr>
            <a:picLocks noChangeAspect="1"/>
          </p:cNvPicPr>
          <p:nvPr/>
        </p:nvPicPr>
        <p:blipFill>
          <a:blip r:embed="rId2"/>
          <a:stretch>
            <a:fillRect/>
          </a:stretch>
        </p:blipFill>
        <p:spPr>
          <a:xfrm>
            <a:off x="9525084" y="148583"/>
            <a:ext cx="1963082" cy="976831"/>
          </a:xfrm>
          <a:prstGeom prst="rect">
            <a:avLst/>
          </a:prstGeom>
        </p:spPr>
      </p:pic>
      <p:pic>
        <p:nvPicPr>
          <p:cNvPr id="4" name="Imagen 3">
            <a:extLst>
              <a:ext uri="{FF2B5EF4-FFF2-40B4-BE49-F238E27FC236}">
                <a16:creationId xmlns:a16="http://schemas.microsoft.com/office/drawing/2014/main" id="{55F8AC18-696D-4CC6-880D-A8D8EC936D6B}"/>
              </a:ext>
            </a:extLst>
          </p:cNvPr>
          <p:cNvPicPr>
            <a:picLocks noChangeAspect="1"/>
          </p:cNvPicPr>
          <p:nvPr/>
        </p:nvPicPr>
        <p:blipFill>
          <a:blip r:embed="rId3"/>
          <a:stretch>
            <a:fillRect/>
          </a:stretch>
        </p:blipFill>
        <p:spPr>
          <a:xfrm>
            <a:off x="723887" y="256417"/>
            <a:ext cx="2462997" cy="976831"/>
          </a:xfrm>
          <a:prstGeom prst="rect">
            <a:avLst/>
          </a:prstGeom>
        </p:spPr>
      </p:pic>
      <p:graphicFrame>
        <p:nvGraphicFramePr>
          <p:cNvPr id="8" name="Marcador de contenido 5">
            <a:extLst>
              <a:ext uri="{FF2B5EF4-FFF2-40B4-BE49-F238E27FC236}">
                <a16:creationId xmlns:a16="http://schemas.microsoft.com/office/drawing/2014/main" id="{7A3BE4E3-BB02-4AD0-ABF0-CBBE0FA69C8A}"/>
              </a:ext>
            </a:extLst>
          </p:cNvPr>
          <p:cNvGraphicFramePr>
            <a:graphicFrameLocks/>
          </p:cNvGraphicFramePr>
          <p:nvPr>
            <p:extLst>
              <p:ext uri="{D42A27DB-BD31-4B8C-83A1-F6EECF244321}">
                <p14:modId xmlns:p14="http://schemas.microsoft.com/office/powerpoint/2010/main" val="3249805663"/>
              </p:ext>
            </p:extLst>
          </p:nvPr>
        </p:nvGraphicFramePr>
        <p:xfrm>
          <a:off x="1131875" y="1992302"/>
          <a:ext cx="4110018" cy="3889941"/>
        </p:xfrm>
        <a:graphic>
          <a:graphicData uri="http://schemas.openxmlformats.org/drawingml/2006/table">
            <a:tbl>
              <a:tblPr firstRow="1" bandRow="1">
                <a:tableStyleId>{7DF18680-E054-41AD-8BC1-D1AEF772440D}</a:tableStyleId>
              </a:tblPr>
              <a:tblGrid>
                <a:gridCol w="1370006">
                  <a:extLst>
                    <a:ext uri="{9D8B030D-6E8A-4147-A177-3AD203B41FA5}">
                      <a16:colId xmlns:a16="http://schemas.microsoft.com/office/drawing/2014/main" val="2349033569"/>
                    </a:ext>
                  </a:extLst>
                </a:gridCol>
                <a:gridCol w="1370006">
                  <a:extLst>
                    <a:ext uri="{9D8B030D-6E8A-4147-A177-3AD203B41FA5}">
                      <a16:colId xmlns:a16="http://schemas.microsoft.com/office/drawing/2014/main" val="2521582939"/>
                    </a:ext>
                  </a:extLst>
                </a:gridCol>
                <a:gridCol w="1370006">
                  <a:extLst>
                    <a:ext uri="{9D8B030D-6E8A-4147-A177-3AD203B41FA5}">
                      <a16:colId xmlns:a16="http://schemas.microsoft.com/office/drawing/2014/main" val="1720943735"/>
                    </a:ext>
                  </a:extLst>
                </a:gridCol>
              </a:tblGrid>
              <a:tr h="546088">
                <a:tc>
                  <a:txBody>
                    <a:bodyPr/>
                    <a:lstStyle/>
                    <a:p>
                      <a:pPr algn="ctr"/>
                      <a:r>
                        <a:rPr lang="es-CL" sz="1400" dirty="0"/>
                        <a:t>Entidad</a:t>
                      </a:r>
                      <a:r>
                        <a:rPr lang="es-CL" sz="1400" baseline="0" dirty="0"/>
                        <a:t> </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Periodo</a:t>
                      </a:r>
                      <a:r>
                        <a:rPr lang="es-CL" sz="1400" baseline="0" dirty="0"/>
                        <a:t> de Realización</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Cantidad </a:t>
                      </a:r>
                      <a:endParaRPr lang="es-CL" sz="140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89698843"/>
                  </a:ext>
                </a:extLst>
              </a:tr>
              <a:tr h="306707">
                <a:tc>
                  <a:txBody>
                    <a:bodyPr/>
                    <a:lstStyle/>
                    <a:p>
                      <a:pPr algn="ctr"/>
                      <a:r>
                        <a:rPr lang="es-CL" sz="1400" i="0" dirty="0"/>
                        <a:t> Equipo EGE</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Semanal </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MX" sz="1400" i="0" dirty="0"/>
                        <a:t>32</a:t>
                      </a:r>
                      <a:endParaRPr lang="es-CL" sz="140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76106949"/>
                  </a:ext>
                </a:extLst>
              </a:tr>
              <a:tr h="306707">
                <a:tc>
                  <a:txBody>
                    <a:bodyPr/>
                    <a:lstStyle/>
                    <a:p>
                      <a:pPr algn="ctr"/>
                      <a:r>
                        <a:rPr lang="es-CL" sz="1400" i="0" dirty="0"/>
                        <a:t>Consejo</a:t>
                      </a:r>
                      <a:r>
                        <a:rPr lang="es-CL" sz="1400" i="0" baseline="0" dirty="0"/>
                        <a:t> Escolar </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Cuatro al Año</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latin typeface="+mn-lt"/>
                          <a:cs typeface="Times New Roman" panose="02020603050405020304" pitchFamily="18" charset="0"/>
                        </a:rPr>
                        <a:t>6</a:t>
                      </a:r>
                    </a:p>
                  </a:txBody>
                  <a:tcPr marL="68580" marR="68580" marT="34290" marB="34290" anchor="ctr"/>
                </a:tc>
                <a:extLst>
                  <a:ext uri="{0D108BD9-81ED-4DB2-BD59-A6C34878D82A}">
                    <a16:rowId xmlns:a16="http://schemas.microsoft.com/office/drawing/2014/main" val="1279676492"/>
                  </a:ext>
                </a:extLst>
              </a:tr>
              <a:tr h="785468">
                <a:tc>
                  <a:txBody>
                    <a:bodyPr/>
                    <a:lstStyle/>
                    <a:p>
                      <a:pPr algn="ctr"/>
                      <a:r>
                        <a:rPr lang="es-CL" sz="1400" i="0" dirty="0"/>
                        <a:t>Taller U.T.P Consejo Departamento</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Una vez</a:t>
                      </a:r>
                      <a:r>
                        <a:rPr lang="es-CL" sz="1400" i="0" baseline="0" dirty="0"/>
                        <a:t> al mes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8</a:t>
                      </a:r>
                      <a:endParaRPr lang="es-CL" sz="140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2394079611"/>
                  </a:ext>
                </a:extLst>
              </a:tr>
              <a:tr h="546088">
                <a:tc>
                  <a:txBody>
                    <a:bodyPr/>
                    <a:lstStyle/>
                    <a:p>
                      <a:pPr algn="ctr"/>
                      <a:r>
                        <a:rPr lang="es-CL" sz="1400" i="0" dirty="0"/>
                        <a:t>Reflexión Docente </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Una</a:t>
                      </a:r>
                      <a:r>
                        <a:rPr lang="es-CL" sz="1400" i="0" baseline="0" dirty="0"/>
                        <a:t> vez a la semana</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MX" sz="1400" i="0" dirty="0"/>
                        <a:t>1</a:t>
                      </a:r>
                      <a:r>
                        <a:rPr lang="es-CL" sz="1400" i="0" dirty="0"/>
                        <a:t>0</a:t>
                      </a:r>
                      <a:endParaRPr lang="es-CL" sz="140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2959857705"/>
                  </a:ext>
                </a:extLst>
              </a:tr>
              <a:tr h="546088">
                <a:tc>
                  <a:txBody>
                    <a:bodyPr/>
                    <a:lstStyle/>
                    <a:p>
                      <a:pPr algn="ctr"/>
                      <a:r>
                        <a:rPr lang="es-CL" sz="1400" i="0" dirty="0"/>
                        <a:t>Consejos</a:t>
                      </a:r>
                      <a:r>
                        <a:rPr lang="es-CL" sz="1400" i="0" baseline="0" dirty="0"/>
                        <a:t> Profesores Jefes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Una vez al mes </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MX" sz="1400" i="0" dirty="0"/>
                        <a:t>8</a:t>
                      </a:r>
                      <a:endParaRPr lang="es-CL" sz="140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3278525962"/>
                  </a:ext>
                </a:extLst>
              </a:tr>
              <a:tr h="306707">
                <a:tc>
                  <a:txBody>
                    <a:bodyPr/>
                    <a:lstStyle/>
                    <a:p>
                      <a:pPr algn="ctr"/>
                      <a:r>
                        <a:rPr lang="es-CL" sz="1400" i="0" dirty="0"/>
                        <a:t>Reunión Deptos.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Cada</a:t>
                      </a:r>
                      <a:r>
                        <a:rPr lang="es-CL" sz="1400" i="0" baseline="0" dirty="0"/>
                        <a:t> quince días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latin typeface="+mn-lt"/>
                          <a:cs typeface="Times New Roman" panose="02020603050405020304" pitchFamily="18" charset="0"/>
                        </a:rPr>
                        <a:t>12</a:t>
                      </a:r>
                    </a:p>
                  </a:txBody>
                  <a:tcPr marL="68580" marR="68580" marT="34290" marB="34290" anchor="ctr"/>
                </a:tc>
                <a:extLst>
                  <a:ext uri="{0D108BD9-81ED-4DB2-BD59-A6C34878D82A}">
                    <a16:rowId xmlns:a16="http://schemas.microsoft.com/office/drawing/2014/main" val="4289963036"/>
                  </a:ext>
                </a:extLst>
              </a:tr>
              <a:tr h="546088">
                <a:tc>
                  <a:txBody>
                    <a:bodyPr/>
                    <a:lstStyle/>
                    <a:p>
                      <a:pPr algn="ctr"/>
                      <a:r>
                        <a:rPr lang="es-CL" sz="1400" i="0" dirty="0"/>
                        <a:t>Reunión de Apoderados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Una vez al mes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8</a:t>
                      </a:r>
                      <a:endParaRPr lang="es-CL" sz="140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228916618"/>
                  </a:ext>
                </a:extLst>
              </a:tr>
            </a:tbl>
          </a:graphicData>
        </a:graphic>
      </p:graphicFrame>
      <p:graphicFrame>
        <p:nvGraphicFramePr>
          <p:cNvPr id="10" name="Marcador de contenido 5">
            <a:extLst>
              <a:ext uri="{FF2B5EF4-FFF2-40B4-BE49-F238E27FC236}">
                <a16:creationId xmlns:a16="http://schemas.microsoft.com/office/drawing/2014/main" id="{773C227F-702D-4B48-8AB9-E98665C9C363}"/>
              </a:ext>
            </a:extLst>
          </p:cNvPr>
          <p:cNvGraphicFramePr>
            <a:graphicFrameLocks/>
          </p:cNvGraphicFramePr>
          <p:nvPr>
            <p:extLst>
              <p:ext uri="{D42A27DB-BD31-4B8C-83A1-F6EECF244321}">
                <p14:modId xmlns:p14="http://schemas.microsoft.com/office/powerpoint/2010/main" val="1317600648"/>
              </p:ext>
            </p:extLst>
          </p:nvPr>
        </p:nvGraphicFramePr>
        <p:xfrm>
          <a:off x="5902169" y="1974918"/>
          <a:ext cx="3962399" cy="3907325"/>
        </p:xfrm>
        <a:graphic>
          <a:graphicData uri="http://schemas.openxmlformats.org/drawingml/2006/table">
            <a:tbl>
              <a:tblPr firstRow="1" bandRow="1">
                <a:tableStyleId>{7DF18680-E054-41AD-8BC1-D1AEF772440D}</a:tableStyleId>
              </a:tblPr>
              <a:tblGrid>
                <a:gridCol w="1609725">
                  <a:extLst>
                    <a:ext uri="{9D8B030D-6E8A-4147-A177-3AD203B41FA5}">
                      <a16:colId xmlns:a16="http://schemas.microsoft.com/office/drawing/2014/main" val="2349033569"/>
                    </a:ext>
                  </a:extLst>
                </a:gridCol>
                <a:gridCol w="1409700">
                  <a:extLst>
                    <a:ext uri="{9D8B030D-6E8A-4147-A177-3AD203B41FA5}">
                      <a16:colId xmlns:a16="http://schemas.microsoft.com/office/drawing/2014/main" val="2521582939"/>
                    </a:ext>
                  </a:extLst>
                </a:gridCol>
                <a:gridCol w="942974">
                  <a:extLst>
                    <a:ext uri="{9D8B030D-6E8A-4147-A177-3AD203B41FA5}">
                      <a16:colId xmlns:a16="http://schemas.microsoft.com/office/drawing/2014/main" val="1720943735"/>
                    </a:ext>
                  </a:extLst>
                </a:gridCol>
              </a:tblGrid>
              <a:tr h="558754">
                <a:tc>
                  <a:txBody>
                    <a:bodyPr/>
                    <a:lstStyle/>
                    <a:p>
                      <a:pPr algn="ctr"/>
                      <a:r>
                        <a:rPr lang="es-CL" sz="1400" dirty="0"/>
                        <a:t>Entidad</a:t>
                      </a:r>
                      <a:r>
                        <a:rPr lang="es-CL" sz="1400" baseline="0" dirty="0"/>
                        <a:t> </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Periodo</a:t>
                      </a:r>
                      <a:r>
                        <a:rPr lang="es-CL" sz="1400" baseline="0" dirty="0"/>
                        <a:t> de Realización</a:t>
                      </a:r>
                      <a:endParaRPr lang="es-CL" sz="1400" i="1" dirty="0">
                        <a:latin typeface="+mn-lt"/>
                        <a:cs typeface="Times New Roman" panose="02020603050405020304" pitchFamily="18" charset="0"/>
                      </a:endParaRPr>
                    </a:p>
                  </a:txBody>
                  <a:tcPr marL="68580" marR="68580" marT="34290" marB="34290" anchor="ctr"/>
                </a:tc>
                <a:tc>
                  <a:txBody>
                    <a:bodyPr/>
                    <a:lstStyle/>
                    <a:p>
                      <a:pPr algn="ctr"/>
                      <a:r>
                        <a:rPr lang="es-CL" sz="1400" dirty="0"/>
                        <a:t>Cantidad </a:t>
                      </a:r>
                      <a:endParaRPr lang="es-CL" sz="1400" i="1"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89698843"/>
                  </a:ext>
                </a:extLst>
              </a:tr>
              <a:tr h="501514">
                <a:tc>
                  <a:txBody>
                    <a:bodyPr/>
                    <a:lstStyle/>
                    <a:p>
                      <a:pPr algn="ctr"/>
                      <a:r>
                        <a:rPr lang="es-CL" sz="1400" i="0" dirty="0"/>
                        <a:t>Convivencia Escolar </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Cada mes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MX" sz="1400" i="0" dirty="0">
                          <a:latin typeface="+mn-lt"/>
                          <a:cs typeface="Times New Roman" panose="02020603050405020304" pitchFamily="18" charset="0"/>
                        </a:rPr>
                        <a:t>10</a:t>
                      </a:r>
                      <a:endParaRPr lang="es-CL" sz="140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1076106949"/>
                  </a:ext>
                </a:extLst>
              </a:tr>
              <a:tr h="624964">
                <a:tc>
                  <a:txBody>
                    <a:bodyPr/>
                    <a:lstStyle/>
                    <a:p>
                      <a:pPr algn="ctr"/>
                      <a:r>
                        <a:rPr lang="es-CL" sz="1400" i="0" dirty="0"/>
                        <a:t>Consejo de Curso y Orientación</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Una vez a la semana</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latin typeface="+mn-lt"/>
                          <a:cs typeface="Times New Roman" panose="02020603050405020304" pitchFamily="18" charset="0"/>
                        </a:rPr>
                        <a:t>29</a:t>
                      </a:r>
                    </a:p>
                  </a:txBody>
                  <a:tcPr marL="68580" marR="68580" marT="34290" marB="34290" anchor="ctr"/>
                </a:tc>
                <a:extLst>
                  <a:ext uri="{0D108BD9-81ED-4DB2-BD59-A6C34878D82A}">
                    <a16:rowId xmlns:a16="http://schemas.microsoft.com/office/drawing/2014/main" val="3264312766"/>
                  </a:ext>
                </a:extLst>
              </a:tr>
              <a:tr h="501514">
                <a:tc>
                  <a:txBody>
                    <a:bodyPr/>
                    <a:lstStyle/>
                    <a:p>
                      <a:pPr algn="ctr"/>
                      <a:r>
                        <a:rPr lang="es-CL" sz="1400" i="0" dirty="0"/>
                        <a:t>Consejo</a:t>
                      </a:r>
                      <a:r>
                        <a:rPr lang="es-CL" sz="1400" i="0" baseline="0" dirty="0"/>
                        <a:t> Profesores</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Una vez a la semana </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latin typeface="+mn-lt"/>
                          <a:cs typeface="Times New Roman" panose="02020603050405020304" pitchFamily="18" charset="0"/>
                        </a:rPr>
                        <a:t>29</a:t>
                      </a:r>
                    </a:p>
                  </a:txBody>
                  <a:tcPr marL="68580" marR="68580" marT="34290" marB="34290" anchor="ctr"/>
                </a:tc>
                <a:extLst>
                  <a:ext uri="{0D108BD9-81ED-4DB2-BD59-A6C34878D82A}">
                    <a16:rowId xmlns:a16="http://schemas.microsoft.com/office/drawing/2014/main" val="3215381381"/>
                  </a:ext>
                </a:extLst>
              </a:tr>
              <a:tr h="717551">
                <a:tc>
                  <a:txBody>
                    <a:bodyPr/>
                    <a:lstStyle/>
                    <a:p>
                      <a:pPr algn="ctr"/>
                      <a:r>
                        <a:rPr lang="es-CL" sz="1400" i="0" dirty="0"/>
                        <a:t>Inspectoría General</a:t>
                      </a:r>
                      <a:r>
                        <a:rPr lang="es-CL" sz="1400" i="0" baseline="0" dirty="0"/>
                        <a:t> y Asist. De la Ed.</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t>Una vez al mes </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MX" sz="1400" i="0" dirty="0">
                          <a:latin typeface="+mn-lt"/>
                          <a:cs typeface="Times New Roman" panose="02020603050405020304" pitchFamily="18" charset="0"/>
                        </a:rPr>
                        <a:t>10</a:t>
                      </a:r>
                      <a:endParaRPr lang="es-CL" sz="1400" i="0" dirty="0">
                        <a:latin typeface="+mn-lt"/>
                        <a:cs typeface="Times New Roman" panose="02020603050405020304" pitchFamily="18" charset="0"/>
                      </a:endParaRPr>
                    </a:p>
                  </a:txBody>
                  <a:tcPr marL="68580" marR="68580" marT="34290" marB="34290" anchor="ctr"/>
                </a:tc>
                <a:extLst>
                  <a:ext uri="{0D108BD9-81ED-4DB2-BD59-A6C34878D82A}">
                    <a16:rowId xmlns:a16="http://schemas.microsoft.com/office/drawing/2014/main" val="4280673180"/>
                  </a:ext>
                </a:extLst>
              </a:tr>
              <a:tr h="501514">
                <a:tc>
                  <a:txBody>
                    <a:bodyPr/>
                    <a:lstStyle/>
                    <a:p>
                      <a:pPr algn="ctr"/>
                      <a:r>
                        <a:rPr lang="es-CL" sz="1400" i="0" dirty="0"/>
                        <a:t>C.A.E</a:t>
                      </a:r>
                      <a:endParaRPr lang="es-CL" sz="1400" i="0" dirty="0">
                        <a:latin typeface="+mn-lt"/>
                        <a:cs typeface="Times New Roman" panose="02020603050405020304" pitchFamily="18" charset="0"/>
                      </a:endParaRPr>
                    </a:p>
                  </a:txBody>
                  <a:tcPr marL="68580" marR="68580" marT="34290" marB="34290" anchor="ctr"/>
                </a:tc>
                <a:tc>
                  <a:txBody>
                    <a:bodyPr/>
                    <a:lstStyle/>
                    <a:p>
                      <a:pPr algn="ctr"/>
                      <a:r>
                        <a:rPr lang="es-CL" sz="1400" i="0" dirty="0">
                          <a:latin typeface="+mn-lt"/>
                          <a:cs typeface="Times New Roman" panose="02020603050405020304" pitchFamily="18" charset="0"/>
                        </a:rPr>
                        <a:t>Trimestral</a:t>
                      </a:r>
                    </a:p>
                  </a:txBody>
                  <a:tcPr marL="68580" marR="68580" marT="34290" marB="34290" anchor="ctr"/>
                </a:tc>
                <a:tc>
                  <a:txBody>
                    <a:bodyPr/>
                    <a:lstStyle/>
                    <a:p>
                      <a:pPr algn="ctr"/>
                      <a:r>
                        <a:rPr lang="es-CL" sz="1400" i="0" dirty="0">
                          <a:latin typeface="+mn-lt"/>
                          <a:cs typeface="Times New Roman" panose="02020603050405020304" pitchFamily="18" charset="0"/>
                        </a:rPr>
                        <a:t>8</a:t>
                      </a:r>
                    </a:p>
                  </a:txBody>
                  <a:tcPr marL="68580" marR="68580" marT="34290" marB="34290" anchor="ctr"/>
                </a:tc>
                <a:extLst>
                  <a:ext uri="{0D108BD9-81ED-4DB2-BD59-A6C34878D82A}">
                    <a16:rowId xmlns:a16="http://schemas.microsoft.com/office/drawing/2014/main" val="2730361495"/>
                  </a:ext>
                </a:extLst>
              </a:tr>
              <a:tr h="501514">
                <a:tc>
                  <a:txBody>
                    <a:bodyPr/>
                    <a:lstStyle/>
                    <a:p>
                      <a:pPr algn="ctr"/>
                      <a:r>
                        <a:rPr lang="es-CL" sz="1400" i="0" dirty="0">
                          <a:latin typeface="+mn-lt"/>
                          <a:cs typeface="Times New Roman" panose="02020603050405020304" pitchFamily="18" charset="0"/>
                        </a:rPr>
                        <a:t>Comité Técnico</a:t>
                      </a:r>
                    </a:p>
                  </a:txBody>
                  <a:tcPr marL="68580" marR="68580" marT="34290" marB="34290" anchor="ctr"/>
                </a:tc>
                <a:tc>
                  <a:txBody>
                    <a:bodyPr/>
                    <a:lstStyle/>
                    <a:p>
                      <a:pPr algn="ctr"/>
                      <a:r>
                        <a:rPr lang="es-CL" sz="1400" i="0" dirty="0">
                          <a:latin typeface="+mn-lt"/>
                          <a:cs typeface="Times New Roman" panose="02020603050405020304" pitchFamily="18" charset="0"/>
                        </a:rPr>
                        <a:t>Anual</a:t>
                      </a:r>
                    </a:p>
                  </a:txBody>
                  <a:tcPr marL="68580" marR="68580" marT="34290" marB="34290" anchor="ctr"/>
                </a:tc>
                <a:tc>
                  <a:txBody>
                    <a:bodyPr/>
                    <a:lstStyle/>
                    <a:p>
                      <a:pPr algn="ctr"/>
                      <a:r>
                        <a:rPr lang="es-CL" sz="1400" i="0" dirty="0">
                          <a:latin typeface="+mn-lt"/>
                          <a:cs typeface="Times New Roman" panose="02020603050405020304" pitchFamily="18" charset="0"/>
                        </a:rPr>
                        <a:t>2</a:t>
                      </a:r>
                    </a:p>
                  </a:txBody>
                  <a:tcPr marL="68580" marR="68580" marT="34290" marB="34290" anchor="ctr"/>
                </a:tc>
                <a:extLst>
                  <a:ext uri="{0D108BD9-81ED-4DB2-BD59-A6C34878D82A}">
                    <a16:rowId xmlns:a16="http://schemas.microsoft.com/office/drawing/2014/main" val="2193868191"/>
                  </a:ext>
                </a:extLst>
              </a:tr>
            </a:tbl>
          </a:graphicData>
        </a:graphic>
      </p:graphicFrame>
    </p:spTree>
    <p:extLst>
      <p:ext uri="{BB962C8B-B14F-4D97-AF65-F5344CB8AC3E}">
        <p14:creationId xmlns:p14="http://schemas.microsoft.com/office/powerpoint/2010/main" val="4133270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5" name="Título 1">
            <a:extLst>
              <a:ext uri="{FF2B5EF4-FFF2-40B4-BE49-F238E27FC236}">
                <a16:creationId xmlns:a16="http://schemas.microsoft.com/office/drawing/2014/main" id="{BD3780E5-A840-477A-ABDD-B418B3C023F9}"/>
              </a:ext>
            </a:extLst>
          </p:cNvPr>
          <p:cNvSpPr txBox="1">
            <a:spLocks/>
          </p:cNvSpPr>
          <p:nvPr/>
        </p:nvSpPr>
        <p:spPr>
          <a:xfrm>
            <a:off x="2924175" y="800158"/>
            <a:ext cx="6343650" cy="9754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Indicadores Interno Técnico Pedagógico De Rendimiento </a:t>
            </a:r>
          </a:p>
        </p:txBody>
      </p:sp>
      <p:graphicFrame>
        <p:nvGraphicFramePr>
          <p:cNvPr id="6" name="Tabla 5">
            <a:extLst>
              <a:ext uri="{FF2B5EF4-FFF2-40B4-BE49-F238E27FC236}">
                <a16:creationId xmlns:a16="http://schemas.microsoft.com/office/drawing/2014/main" id="{6FC31369-29F6-47B8-A63B-AEC06D3D5B66}"/>
              </a:ext>
            </a:extLst>
          </p:cNvPr>
          <p:cNvGraphicFramePr>
            <a:graphicFrameLocks noGrp="1"/>
          </p:cNvGraphicFramePr>
          <p:nvPr>
            <p:extLst>
              <p:ext uri="{D42A27DB-BD31-4B8C-83A1-F6EECF244321}">
                <p14:modId xmlns:p14="http://schemas.microsoft.com/office/powerpoint/2010/main" val="3359630349"/>
              </p:ext>
            </p:extLst>
          </p:nvPr>
        </p:nvGraphicFramePr>
        <p:xfrm>
          <a:off x="2016231" y="2132540"/>
          <a:ext cx="8314312" cy="1860066"/>
        </p:xfrm>
        <a:graphic>
          <a:graphicData uri="http://schemas.openxmlformats.org/drawingml/2006/table">
            <a:tbl>
              <a:tblPr firstRow="1" bandRow="1">
                <a:tableStyleId>{7DF18680-E054-41AD-8BC1-D1AEF772440D}</a:tableStyleId>
              </a:tblPr>
              <a:tblGrid>
                <a:gridCol w="4608710">
                  <a:extLst>
                    <a:ext uri="{9D8B030D-6E8A-4147-A177-3AD203B41FA5}">
                      <a16:colId xmlns:a16="http://schemas.microsoft.com/office/drawing/2014/main" val="584662410"/>
                    </a:ext>
                  </a:extLst>
                </a:gridCol>
                <a:gridCol w="924609">
                  <a:extLst>
                    <a:ext uri="{9D8B030D-6E8A-4147-A177-3AD203B41FA5}">
                      <a16:colId xmlns:a16="http://schemas.microsoft.com/office/drawing/2014/main" val="2779631233"/>
                    </a:ext>
                  </a:extLst>
                </a:gridCol>
                <a:gridCol w="838600">
                  <a:extLst>
                    <a:ext uri="{9D8B030D-6E8A-4147-A177-3AD203B41FA5}">
                      <a16:colId xmlns:a16="http://schemas.microsoft.com/office/drawing/2014/main" val="1215948113"/>
                    </a:ext>
                  </a:extLst>
                </a:gridCol>
                <a:gridCol w="1075126">
                  <a:extLst>
                    <a:ext uri="{9D8B030D-6E8A-4147-A177-3AD203B41FA5}">
                      <a16:colId xmlns:a16="http://schemas.microsoft.com/office/drawing/2014/main" val="3503406399"/>
                    </a:ext>
                  </a:extLst>
                </a:gridCol>
                <a:gridCol w="867267">
                  <a:extLst>
                    <a:ext uri="{9D8B030D-6E8A-4147-A177-3AD203B41FA5}">
                      <a16:colId xmlns:a16="http://schemas.microsoft.com/office/drawing/2014/main" val="1675336384"/>
                    </a:ext>
                  </a:extLst>
                </a:gridCol>
              </a:tblGrid>
              <a:tr h="587133">
                <a:tc>
                  <a:txBody>
                    <a:bodyPr/>
                    <a:lstStyle/>
                    <a:p>
                      <a:pPr algn="ctr"/>
                      <a:r>
                        <a:rPr lang="es-CL" sz="1800" dirty="0"/>
                        <a:t>Concentración Horas de clases Diurna  2022</a:t>
                      </a:r>
                      <a:endParaRPr lang="es-CL" sz="1800" i="1" dirty="0">
                        <a:latin typeface="+mn-lt"/>
                        <a:cs typeface="Times New Roman" panose="02020603050405020304" pitchFamily="18" charset="0"/>
                      </a:endParaRPr>
                    </a:p>
                  </a:txBody>
                  <a:tcPr marL="68580" marR="68580" marT="34290" marB="34290"/>
                </a:tc>
                <a:tc>
                  <a:txBody>
                    <a:bodyPr/>
                    <a:lstStyle/>
                    <a:p>
                      <a:pPr algn="ctr"/>
                      <a:r>
                        <a:rPr lang="es-CL" sz="1800" dirty="0"/>
                        <a:t>Cursos</a:t>
                      </a:r>
                      <a:endParaRPr lang="es-CL" sz="1800" b="1" i="1" dirty="0">
                        <a:latin typeface="+mn-lt"/>
                        <a:cs typeface="Times New Roman" panose="02020603050405020304" pitchFamily="18" charset="0"/>
                      </a:endParaRPr>
                    </a:p>
                  </a:txBody>
                  <a:tcPr marL="68580" marR="68580" marT="34290" marB="34290"/>
                </a:tc>
                <a:tc>
                  <a:txBody>
                    <a:bodyPr/>
                    <a:lstStyle/>
                    <a:p>
                      <a:pPr algn="ctr"/>
                      <a:r>
                        <a:rPr lang="es-CL" sz="1800" dirty="0"/>
                        <a:t>Meses</a:t>
                      </a:r>
                      <a:endParaRPr lang="es-CL" sz="1800" i="1" dirty="0">
                        <a:latin typeface="+mn-lt"/>
                        <a:cs typeface="Times New Roman" panose="02020603050405020304" pitchFamily="18" charset="0"/>
                      </a:endParaRPr>
                    </a:p>
                  </a:txBody>
                  <a:tcPr marL="68580" marR="68580" marT="34290" marB="34290"/>
                </a:tc>
                <a:tc>
                  <a:txBody>
                    <a:bodyPr/>
                    <a:lstStyle/>
                    <a:p>
                      <a:pPr algn="ctr"/>
                      <a:r>
                        <a:rPr lang="es-CL" sz="1800" dirty="0"/>
                        <a:t>Semanas</a:t>
                      </a:r>
                      <a:r>
                        <a:rPr lang="es-CL" sz="1800" baseline="0" dirty="0"/>
                        <a:t> </a:t>
                      </a:r>
                      <a:endParaRPr lang="es-CL" sz="1800" i="1" dirty="0">
                        <a:latin typeface="+mn-lt"/>
                        <a:cs typeface="Times New Roman" panose="02020603050405020304" pitchFamily="18" charset="0"/>
                      </a:endParaRPr>
                    </a:p>
                  </a:txBody>
                  <a:tcPr marL="68580" marR="68580" marT="34290" marB="34290"/>
                </a:tc>
                <a:tc>
                  <a:txBody>
                    <a:bodyPr/>
                    <a:lstStyle/>
                    <a:p>
                      <a:pPr algn="ctr"/>
                      <a:r>
                        <a:rPr lang="es-CL" sz="1800" dirty="0"/>
                        <a:t>Horas</a:t>
                      </a:r>
                      <a:endParaRPr lang="es-CL" sz="1800" i="1"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2317157312"/>
                  </a:ext>
                </a:extLst>
              </a:tr>
              <a:tr h="326185">
                <a:tc>
                  <a:txBody>
                    <a:bodyPr/>
                    <a:lstStyle/>
                    <a:p>
                      <a:pPr algn="ctr"/>
                      <a:endParaRPr lang="es-CL" sz="1800" i="1" dirty="0">
                        <a:latin typeface="+mn-lt"/>
                        <a:cs typeface="Times New Roman" panose="02020603050405020304" pitchFamily="18" charset="0"/>
                      </a:endParaRPr>
                    </a:p>
                  </a:txBody>
                  <a:tcPr marL="68580" marR="68580" marT="34290" marB="34290"/>
                </a:tc>
                <a:tc>
                  <a:txBody>
                    <a:bodyPr/>
                    <a:lstStyle/>
                    <a:p>
                      <a:pPr algn="ctr"/>
                      <a:r>
                        <a:rPr lang="es-CL" sz="1800" i="0" dirty="0">
                          <a:latin typeface="+mn-lt"/>
                          <a:cs typeface="Times New Roman" panose="02020603050405020304" pitchFamily="18" charset="0"/>
                        </a:rPr>
                        <a:t>16</a:t>
                      </a:r>
                    </a:p>
                  </a:txBody>
                  <a:tcPr marL="68580" marR="68580" marT="34290" marB="34290"/>
                </a:tc>
                <a:tc>
                  <a:txBody>
                    <a:bodyPr/>
                    <a:lstStyle/>
                    <a:p>
                      <a:pPr algn="ctr"/>
                      <a:r>
                        <a:rPr lang="es-CL" sz="1800" i="0" dirty="0"/>
                        <a:t>10</a:t>
                      </a:r>
                      <a:endParaRPr lang="es-CL" sz="1800" i="0" dirty="0">
                        <a:latin typeface="+mn-lt"/>
                        <a:cs typeface="Times New Roman" panose="02020603050405020304" pitchFamily="18" charset="0"/>
                      </a:endParaRPr>
                    </a:p>
                  </a:txBody>
                  <a:tcPr marL="68580" marR="68580" marT="34290" marB="34290"/>
                </a:tc>
                <a:tc>
                  <a:txBody>
                    <a:bodyPr/>
                    <a:lstStyle/>
                    <a:p>
                      <a:pPr algn="ctr"/>
                      <a:r>
                        <a:rPr lang="es-CL" sz="1800" i="0" dirty="0"/>
                        <a:t>38</a:t>
                      </a:r>
                      <a:endParaRPr lang="es-CL" sz="1800" i="0" dirty="0">
                        <a:latin typeface="+mn-lt"/>
                        <a:cs typeface="Times New Roman" panose="02020603050405020304" pitchFamily="18" charset="0"/>
                      </a:endParaRPr>
                    </a:p>
                  </a:txBody>
                  <a:tcPr marL="68580" marR="68580" marT="34290" marB="34290"/>
                </a:tc>
                <a:tc>
                  <a:txBody>
                    <a:bodyPr/>
                    <a:lstStyle/>
                    <a:p>
                      <a:pPr algn="ctr"/>
                      <a:r>
                        <a:rPr lang="es-CL" sz="1800" i="0" dirty="0"/>
                        <a:t>1110</a:t>
                      </a:r>
                      <a:endParaRPr lang="es-CL" sz="1800" i="0"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2363470332"/>
                  </a:ext>
                </a:extLst>
              </a:tr>
              <a:tr h="587133">
                <a:tc>
                  <a:txBody>
                    <a:bodyPr/>
                    <a:lstStyle/>
                    <a:p>
                      <a:pPr algn="ctr"/>
                      <a:r>
                        <a:rPr lang="es-CL" sz="1800" b="1" dirty="0"/>
                        <a:t>Concentración</a:t>
                      </a:r>
                      <a:r>
                        <a:rPr lang="es-CL" sz="1800" b="1" baseline="0" dirty="0"/>
                        <a:t> Horas de Clases Diurna 2023</a:t>
                      </a:r>
                      <a:endParaRPr lang="es-CL" sz="1800" b="1" i="1" dirty="0">
                        <a:latin typeface="+mn-lt"/>
                        <a:cs typeface="Times New Roman" panose="02020603050405020304" pitchFamily="18" charset="0"/>
                      </a:endParaRPr>
                    </a:p>
                  </a:txBody>
                  <a:tcPr marL="68580" marR="68580" marT="34290" marB="34290"/>
                </a:tc>
                <a:tc>
                  <a:txBody>
                    <a:bodyPr/>
                    <a:lstStyle/>
                    <a:p>
                      <a:pPr algn="ctr"/>
                      <a:r>
                        <a:rPr lang="es-CL" sz="1800" b="1" dirty="0"/>
                        <a:t>Cursos</a:t>
                      </a:r>
                      <a:endParaRPr lang="es-CL" sz="1800" b="1" i="1" dirty="0">
                        <a:latin typeface="+mn-lt"/>
                        <a:cs typeface="Times New Roman" panose="02020603050405020304" pitchFamily="18" charset="0"/>
                      </a:endParaRPr>
                    </a:p>
                  </a:txBody>
                  <a:tcPr marL="68580" marR="68580" marT="34290" marB="34290"/>
                </a:tc>
                <a:tc>
                  <a:txBody>
                    <a:bodyPr/>
                    <a:lstStyle/>
                    <a:p>
                      <a:pPr algn="ctr"/>
                      <a:r>
                        <a:rPr lang="es-CL" sz="1800" b="1" dirty="0"/>
                        <a:t>Meses </a:t>
                      </a:r>
                      <a:endParaRPr lang="es-CL" sz="1800" b="1" i="1" dirty="0">
                        <a:latin typeface="+mn-lt"/>
                        <a:cs typeface="Times New Roman" panose="02020603050405020304" pitchFamily="18" charset="0"/>
                      </a:endParaRPr>
                    </a:p>
                  </a:txBody>
                  <a:tcPr marL="68580" marR="68580" marT="34290" marB="34290"/>
                </a:tc>
                <a:tc>
                  <a:txBody>
                    <a:bodyPr/>
                    <a:lstStyle/>
                    <a:p>
                      <a:pPr algn="ctr"/>
                      <a:r>
                        <a:rPr lang="es-CL" sz="1800" b="1" dirty="0"/>
                        <a:t>Semanas</a:t>
                      </a:r>
                      <a:r>
                        <a:rPr lang="es-CL" sz="1800" b="1" baseline="0" dirty="0"/>
                        <a:t> </a:t>
                      </a:r>
                      <a:endParaRPr lang="es-CL" sz="1800" b="1" i="1" dirty="0">
                        <a:latin typeface="+mn-lt"/>
                        <a:cs typeface="Times New Roman" panose="02020603050405020304" pitchFamily="18" charset="0"/>
                      </a:endParaRPr>
                    </a:p>
                  </a:txBody>
                  <a:tcPr marL="68580" marR="68580" marT="34290" marB="34290"/>
                </a:tc>
                <a:tc>
                  <a:txBody>
                    <a:bodyPr/>
                    <a:lstStyle/>
                    <a:p>
                      <a:pPr algn="ctr"/>
                      <a:r>
                        <a:rPr lang="es-CL" sz="1800" b="1" dirty="0"/>
                        <a:t>Horas</a:t>
                      </a:r>
                      <a:endParaRPr lang="es-CL" sz="1800" b="1" i="1"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452388497"/>
                  </a:ext>
                </a:extLst>
              </a:tr>
              <a:tr h="326185">
                <a:tc>
                  <a:txBody>
                    <a:bodyPr/>
                    <a:lstStyle/>
                    <a:p>
                      <a:pPr algn="ctr"/>
                      <a:endParaRPr lang="es-CL" sz="1800" i="1" dirty="0">
                        <a:latin typeface="+mn-lt"/>
                        <a:cs typeface="Times New Roman" panose="02020603050405020304" pitchFamily="18" charset="0"/>
                      </a:endParaRPr>
                    </a:p>
                  </a:txBody>
                  <a:tcPr marL="68580" marR="68580" marT="34290" marB="34290"/>
                </a:tc>
                <a:tc>
                  <a:txBody>
                    <a:bodyPr/>
                    <a:lstStyle/>
                    <a:p>
                      <a:pPr algn="ctr"/>
                      <a:r>
                        <a:rPr lang="es-CL" sz="1800" dirty="0"/>
                        <a:t>17</a:t>
                      </a:r>
                      <a:endParaRPr lang="es-CL" sz="1800" i="1" dirty="0">
                        <a:latin typeface="+mn-lt"/>
                        <a:cs typeface="Times New Roman" panose="02020603050405020304" pitchFamily="18" charset="0"/>
                      </a:endParaRPr>
                    </a:p>
                  </a:txBody>
                  <a:tcPr marL="68580" marR="68580" marT="34290" marB="34290"/>
                </a:tc>
                <a:tc>
                  <a:txBody>
                    <a:bodyPr/>
                    <a:lstStyle/>
                    <a:p>
                      <a:pPr algn="ctr"/>
                      <a:r>
                        <a:rPr lang="es-CL" sz="1800" i="0" dirty="0">
                          <a:latin typeface="+mn-lt"/>
                          <a:cs typeface="Times New Roman" panose="02020603050405020304" pitchFamily="18" charset="0"/>
                        </a:rPr>
                        <a:t>8</a:t>
                      </a:r>
                    </a:p>
                  </a:txBody>
                  <a:tcPr marL="68580" marR="68580" marT="34290" marB="34290"/>
                </a:tc>
                <a:tc>
                  <a:txBody>
                    <a:bodyPr/>
                    <a:lstStyle/>
                    <a:p>
                      <a:pPr algn="ctr"/>
                      <a:r>
                        <a:rPr lang="es-CL" sz="1800" i="0" dirty="0">
                          <a:latin typeface="+mn-lt"/>
                          <a:cs typeface="Times New Roman" panose="02020603050405020304" pitchFamily="18" charset="0"/>
                        </a:rPr>
                        <a:t>29</a:t>
                      </a:r>
                    </a:p>
                  </a:txBody>
                  <a:tcPr marL="68580" marR="68580" marT="34290" marB="34290"/>
                </a:tc>
                <a:tc>
                  <a:txBody>
                    <a:bodyPr/>
                    <a:lstStyle/>
                    <a:p>
                      <a:pPr algn="ctr"/>
                      <a:r>
                        <a:rPr lang="es-CL" sz="1800" i="0" dirty="0">
                          <a:latin typeface="+mn-lt"/>
                          <a:cs typeface="Times New Roman" panose="02020603050405020304" pitchFamily="18" charset="0"/>
                        </a:rPr>
                        <a:t>916</a:t>
                      </a:r>
                    </a:p>
                  </a:txBody>
                  <a:tcPr marL="68580" marR="68580" marT="34290" marB="34290"/>
                </a:tc>
                <a:extLst>
                  <a:ext uri="{0D108BD9-81ED-4DB2-BD59-A6C34878D82A}">
                    <a16:rowId xmlns:a16="http://schemas.microsoft.com/office/drawing/2014/main" val="1774476625"/>
                  </a:ext>
                </a:extLst>
              </a:tr>
            </a:tbl>
          </a:graphicData>
        </a:graphic>
      </p:graphicFrame>
      <p:graphicFrame>
        <p:nvGraphicFramePr>
          <p:cNvPr id="7" name="Tabla 6">
            <a:extLst>
              <a:ext uri="{FF2B5EF4-FFF2-40B4-BE49-F238E27FC236}">
                <a16:creationId xmlns:a16="http://schemas.microsoft.com/office/drawing/2014/main" id="{396C5F20-1657-4FC8-A203-2A79BB57EC39}"/>
              </a:ext>
            </a:extLst>
          </p:cNvPr>
          <p:cNvGraphicFramePr>
            <a:graphicFrameLocks noGrp="1"/>
          </p:cNvGraphicFramePr>
          <p:nvPr>
            <p:extLst>
              <p:ext uri="{D42A27DB-BD31-4B8C-83A1-F6EECF244321}">
                <p14:modId xmlns:p14="http://schemas.microsoft.com/office/powerpoint/2010/main" val="922914288"/>
              </p:ext>
            </p:extLst>
          </p:nvPr>
        </p:nvGraphicFramePr>
        <p:xfrm>
          <a:off x="2016231" y="4244060"/>
          <a:ext cx="8314313" cy="1523411"/>
        </p:xfrm>
        <a:graphic>
          <a:graphicData uri="http://schemas.openxmlformats.org/drawingml/2006/table">
            <a:tbl>
              <a:tblPr firstRow="1" bandRow="1">
                <a:tableStyleId>{7DF18680-E054-41AD-8BC1-D1AEF772440D}</a:tableStyleId>
              </a:tblPr>
              <a:tblGrid>
                <a:gridCol w="4608710">
                  <a:extLst>
                    <a:ext uri="{9D8B030D-6E8A-4147-A177-3AD203B41FA5}">
                      <a16:colId xmlns:a16="http://schemas.microsoft.com/office/drawing/2014/main" val="584662410"/>
                    </a:ext>
                  </a:extLst>
                </a:gridCol>
                <a:gridCol w="924609">
                  <a:extLst>
                    <a:ext uri="{9D8B030D-6E8A-4147-A177-3AD203B41FA5}">
                      <a16:colId xmlns:a16="http://schemas.microsoft.com/office/drawing/2014/main" val="2779631233"/>
                    </a:ext>
                  </a:extLst>
                </a:gridCol>
                <a:gridCol w="838600">
                  <a:extLst>
                    <a:ext uri="{9D8B030D-6E8A-4147-A177-3AD203B41FA5}">
                      <a16:colId xmlns:a16="http://schemas.microsoft.com/office/drawing/2014/main" val="1215948113"/>
                    </a:ext>
                  </a:extLst>
                </a:gridCol>
                <a:gridCol w="1075126">
                  <a:extLst>
                    <a:ext uri="{9D8B030D-6E8A-4147-A177-3AD203B41FA5}">
                      <a16:colId xmlns:a16="http://schemas.microsoft.com/office/drawing/2014/main" val="3503406399"/>
                    </a:ext>
                  </a:extLst>
                </a:gridCol>
                <a:gridCol w="867268">
                  <a:extLst>
                    <a:ext uri="{9D8B030D-6E8A-4147-A177-3AD203B41FA5}">
                      <a16:colId xmlns:a16="http://schemas.microsoft.com/office/drawing/2014/main" val="1675336384"/>
                    </a:ext>
                  </a:extLst>
                </a:gridCol>
              </a:tblGrid>
              <a:tr h="4192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Concentración horas de clases</a:t>
                      </a:r>
                      <a:r>
                        <a:rPr lang="es-CL" sz="1600" baseline="0" dirty="0"/>
                        <a:t> 3 era. Jornada  2022</a:t>
                      </a:r>
                      <a:endParaRPr lang="es-CL" sz="1600" b="1"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Cursos</a:t>
                      </a:r>
                      <a:endParaRPr lang="es-CL" sz="1600" b="1"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Meses</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Semanas</a:t>
                      </a:r>
                      <a:r>
                        <a:rPr lang="es-CL" sz="1600" baseline="0" dirty="0"/>
                        <a:t> </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Horas</a:t>
                      </a:r>
                      <a:endParaRPr lang="es-CL" sz="1600" i="1" dirty="0">
                        <a:latin typeface="Monotype Corsiva" panose="03010101010201010101" pitchFamily="66" charset="0"/>
                        <a:cs typeface="Times New Roman" panose="02020603050405020304" pitchFamily="18" charset="0"/>
                      </a:endParaRPr>
                    </a:p>
                  </a:txBody>
                  <a:tcPr marL="68580" marR="68580" marT="34290" marB="34290"/>
                </a:tc>
                <a:extLst>
                  <a:ext uri="{0D108BD9-81ED-4DB2-BD59-A6C34878D82A}">
                    <a16:rowId xmlns:a16="http://schemas.microsoft.com/office/drawing/2014/main" val="2317157312"/>
                  </a:ext>
                </a:extLst>
              </a:tr>
              <a:tr h="328525">
                <a:tc>
                  <a:txBody>
                    <a:bodyPr/>
                    <a:lstStyle/>
                    <a:p>
                      <a:pPr algn="ct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MX" sz="1600" i="0" dirty="0">
                          <a:latin typeface="+mn-lt"/>
                        </a:rPr>
                        <a:t>5</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rPr>
                        <a:t>10</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rPr>
                        <a:t>36</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800" i="0" dirty="0">
                          <a:latin typeface="+mn-lt"/>
                          <a:cs typeface="Times New Roman" panose="02020603050405020304" pitchFamily="18" charset="0"/>
                        </a:rPr>
                        <a:t>764</a:t>
                      </a:r>
                      <a:endParaRPr lang="es-CL" sz="1600" i="0"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2363470332"/>
                  </a:ext>
                </a:extLst>
              </a:tr>
              <a:tr h="328525">
                <a:tc>
                  <a:txBody>
                    <a:bodyPr/>
                    <a:lstStyle/>
                    <a:p>
                      <a:pPr algn="ctr"/>
                      <a:r>
                        <a:rPr lang="es-CL" sz="1600" b="1" dirty="0"/>
                        <a:t>Concentración horas de clases</a:t>
                      </a:r>
                      <a:r>
                        <a:rPr lang="es-CL" sz="1600" b="1" baseline="0" dirty="0"/>
                        <a:t> 3 era. Jornada 2023</a:t>
                      </a:r>
                      <a:endParaRPr lang="es-CL" sz="1600" b="1"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b="1" dirty="0"/>
                        <a:t>Cursos</a:t>
                      </a:r>
                      <a:endParaRPr lang="es-CL" sz="1600" b="1"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b="1" dirty="0"/>
                        <a:t>Meses </a:t>
                      </a:r>
                      <a:endParaRPr lang="es-CL" sz="1600" b="1"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b="1" dirty="0"/>
                        <a:t>Semanas</a:t>
                      </a:r>
                      <a:r>
                        <a:rPr lang="es-CL" sz="1600" b="1" baseline="0" dirty="0"/>
                        <a:t> </a:t>
                      </a:r>
                      <a:endParaRPr lang="es-CL" sz="1600" b="1"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b="1" dirty="0"/>
                        <a:t>Horas</a:t>
                      </a:r>
                      <a:endParaRPr lang="es-CL" sz="1600" b="1" i="1" dirty="0">
                        <a:latin typeface="Monotype Corsiva" panose="03010101010201010101" pitchFamily="66" charset="0"/>
                        <a:cs typeface="Times New Roman" panose="02020603050405020304" pitchFamily="18" charset="0"/>
                      </a:endParaRPr>
                    </a:p>
                  </a:txBody>
                  <a:tcPr marL="68580" marR="68580" marT="34290" marB="34290"/>
                </a:tc>
                <a:extLst>
                  <a:ext uri="{0D108BD9-81ED-4DB2-BD59-A6C34878D82A}">
                    <a16:rowId xmlns:a16="http://schemas.microsoft.com/office/drawing/2014/main" val="452388497"/>
                  </a:ext>
                </a:extLst>
              </a:tr>
              <a:tr h="432729">
                <a:tc>
                  <a:txBody>
                    <a:bodyPr/>
                    <a:lstStyle/>
                    <a:p>
                      <a:pPr algn="ct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i="0" dirty="0">
                          <a:latin typeface="+mn-lt"/>
                        </a:rPr>
                        <a:t>5</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cs typeface="Times New Roman" panose="02020603050405020304" pitchFamily="18" charset="0"/>
                        </a:rPr>
                        <a:t>10</a:t>
                      </a:r>
                    </a:p>
                  </a:txBody>
                  <a:tcPr marL="68580" marR="68580" marT="34290" marB="34290"/>
                </a:tc>
                <a:tc>
                  <a:txBody>
                    <a:bodyPr/>
                    <a:lstStyle/>
                    <a:p>
                      <a:pPr algn="ctr"/>
                      <a:r>
                        <a:rPr lang="es-CL" sz="1600" i="0">
                          <a:latin typeface="+mn-lt"/>
                          <a:cs typeface="Times New Roman" panose="02020603050405020304" pitchFamily="18" charset="0"/>
                        </a:rPr>
                        <a:t>34</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cs typeface="Times New Roman" panose="02020603050405020304" pitchFamily="18" charset="0"/>
                        </a:rPr>
                        <a:t>669</a:t>
                      </a:r>
                    </a:p>
                  </a:txBody>
                  <a:tcPr marL="68580" marR="68580" marT="34290" marB="34290"/>
                </a:tc>
                <a:extLst>
                  <a:ext uri="{0D108BD9-81ED-4DB2-BD59-A6C34878D82A}">
                    <a16:rowId xmlns:a16="http://schemas.microsoft.com/office/drawing/2014/main" val="1774476625"/>
                  </a:ext>
                </a:extLst>
              </a:tr>
            </a:tbl>
          </a:graphicData>
        </a:graphic>
      </p:graphicFrame>
    </p:spTree>
    <p:extLst>
      <p:ext uri="{BB962C8B-B14F-4D97-AF65-F5344CB8AC3E}">
        <p14:creationId xmlns:p14="http://schemas.microsoft.com/office/powerpoint/2010/main" val="4105103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adroTexto 29">
            <a:extLst>
              <a:ext uri="{FF2B5EF4-FFF2-40B4-BE49-F238E27FC236}">
                <a16:creationId xmlns:a16="http://schemas.microsoft.com/office/drawing/2014/main" id="{33652492-A83E-452E-8D84-79016DE1201F}"/>
              </a:ext>
            </a:extLst>
          </p:cNvPr>
          <p:cNvSpPr txBox="1"/>
          <p:nvPr/>
        </p:nvSpPr>
        <p:spPr>
          <a:xfrm>
            <a:off x="2926079" y="4316808"/>
            <a:ext cx="1613621"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MX" altLang="es-CL" sz="2000" b="1" dirty="0">
                <a:solidFill>
                  <a:prstClr val="white"/>
                </a:solidFill>
                <a:latin typeface="Verdana" panose="020B0604030504040204" pitchFamily="34" charset="0"/>
                <a:ea typeface="Verdana" panose="020B0604030504040204" pitchFamily="34" charset="0"/>
              </a:rPr>
              <a:t>   Recurso </a:t>
            </a:r>
            <a:endParaRPr kumimoji="0" lang="en-US" altLang="es-CL"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pic>
        <p:nvPicPr>
          <p:cNvPr id="33" name="Imagen 32">
            <a:extLst>
              <a:ext uri="{FF2B5EF4-FFF2-40B4-BE49-F238E27FC236}">
                <a16:creationId xmlns:a16="http://schemas.microsoft.com/office/drawing/2014/main" id="{CA2D9A59-065A-4BB3-A02F-777DD28D0651}"/>
              </a:ext>
            </a:extLst>
          </p:cNvPr>
          <p:cNvPicPr>
            <a:picLocks noChangeAspect="1"/>
          </p:cNvPicPr>
          <p:nvPr/>
        </p:nvPicPr>
        <p:blipFill>
          <a:blip r:embed="rId2"/>
          <a:stretch>
            <a:fillRect/>
          </a:stretch>
        </p:blipFill>
        <p:spPr>
          <a:xfrm>
            <a:off x="9457292" y="194641"/>
            <a:ext cx="1963082" cy="981541"/>
          </a:xfrm>
          <a:prstGeom prst="rect">
            <a:avLst/>
          </a:prstGeom>
        </p:spPr>
      </p:pic>
      <p:pic>
        <p:nvPicPr>
          <p:cNvPr id="2" name="Imagen 1">
            <a:extLst>
              <a:ext uri="{FF2B5EF4-FFF2-40B4-BE49-F238E27FC236}">
                <a16:creationId xmlns:a16="http://schemas.microsoft.com/office/drawing/2014/main" id="{BA429E36-FC41-49E3-860C-E3654639CE63}"/>
              </a:ext>
            </a:extLst>
          </p:cNvPr>
          <p:cNvPicPr>
            <a:picLocks noChangeAspect="1"/>
          </p:cNvPicPr>
          <p:nvPr/>
        </p:nvPicPr>
        <p:blipFill>
          <a:blip r:embed="rId3"/>
          <a:stretch>
            <a:fillRect/>
          </a:stretch>
        </p:blipFill>
        <p:spPr>
          <a:xfrm>
            <a:off x="797190" y="218908"/>
            <a:ext cx="2462997" cy="975445"/>
          </a:xfrm>
          <a:prstGeom prst="rect">
            <a:avLst/>
          </a:prstGeom>
        </p:spPr>
      </p:pic>
      <p:sp>
        <p:nvSpPr>
          <p:cNvPr id="12" name="Título 1">
            <a:extLst>
              <a:ext uri="{FF2B5EF4-FFF2-40B4-BE49-F238E27FC236}">
                <a16:creationId xmlns:a16="http://schemas.microsoft.com/office/drawing/2014/main" id="{72E54031-9664-4A39-B3C3-452477EE2CF9}"/>
              </a:ext>
            </a:extLst>
          </p:cNvPr>
          <p:cNvSpPr txBox="1">
            <a:spLocks/>
          </p:cNvSpPr>
          <p:nvPr/>
        </p:nvSpPr>
        <p:spPr>
          <a:xfrm>
            <a:off x="3260187" y="548363"/>
            <a:ext cx="6007809" cy="11245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Proyecto Educativo Institucional</a:t>
            </a:r>
          </a:p>
        </p:txBody>
      </p:sp>
      <p:graphicFrame>
        <p:nvGraphicFramePr>
          <p:cNvPr id="18" name="Diagrama 17">
            <a:extLst>
              <a:ext uri="{FF2B5EF4-FFF2-40B4-BE49-F238E27FC236}">
                <a16:creationId xmlns:a16="http://schemas.microsoft.com/office/drawing/2014/main" id="{4393C8A3-B912-434B-94F0-640D334DB697}"/>
              </a:ext>
            </a:extLst>
          </p:cNvPr>
          <p:cNvGraphicFramePr/>
          <p:nvPr>
            <p:extLst>
              <p:ext uri="{D42A27DB-BD31-4B8C-83A1-F6EECF244321}">
                <p14:modId xmlns:p14="http://schemas.microsoft.com/office/powerpoint/2010/main" val="228065394"/>
              </p:ext>
            </p:extLst>
          </p:nvPr>
        </p:nvGraphicFramePr>
        <p:xfrm>
          <a:off x="3271426" y="2002323"/>
          <a:ext cx="5649147" cy="3401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4191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1F4409-472C-4CC1-9AC8-4A82829665D7}"/>
              </a:ext>
            </a:extLst>
          </p:cNvPr>
          <p:cNvPicPr>
            <a:picLocks noChangeAspect="1"/>
          </p:cNvPicPr>
          <p:nvPr/>
        </p:nvPicPr>
        <p:blipFill>
          <a:blip r:embed="rId2"/>
          <a:stretch>
            <a:fillRect/>
          </a:stretch>
        </p:blipFill>
        <p:spPr>
          <a:xfrm>
            <a:off x="9561178" y="289246"/>
            <a:ext cx="1963082" cy="981541"/>
          </a:xfrm>
          <a:prstGeom prst="rect">
            <a:avLst/>
          </a:prstGeom>
        </p:spPr>
      </p:pic>
      <p:pic>
        <p:nvPicPr>
          <p:cNvPr id="2" name="Imagen 1">
            <a:extLst>
              <a:ext uri="{FF2B5EF4-FFF2-40B4-BE49-F238E27FC236}">
                <a16:creationId xmlns:a16="http://schemas.microsoft.com/office/drawing/2014/main" id="{CFC924B0-7C1E-4225-A882-06179F6CF13D}"/>
              </a:ext>
            </a:extLst>
          </p:cNvPr>
          <p:cNvPicPr>
            <a:picLocks noChangeAspect="1"/>
          </p:cNvPicPr>
          <p:nvPr/>
        </p:nvPicPr>
        <p:blipFill>
          <a:blip r:embed="rId3"/>
          <a:stretch>
            <a:fillRect/>
          </a:stretch>
        </p:blipFill>
        <p:spPr>
          <a:xfrm>
            <a:off x="861996" y="161982"/>
            <a:ext cx="2462997" cy="975445"/>
          </a:xfrm>
          <a:prstGeom prst="rect">
            <a:avLst/>
          </a:prstGeom>
        </p:spPr>
      </p:pic>
      <p:sp>
        <p:nvSpPr>
          <p:cNvPr id="5" name="Título 1">
            <a:extLst>
              <a:ext uri="{FF2B5EF4-FFF2-40B4-BE49-F238E27FC236}">
                <a16:creationId xmlns:a16="http://schemas.microsoft.com/office/drawing/2014/main" id="{2395BE20-9DCE-4CBE-8AD8-92B6C3D2D8A3}"/>
              </a:ext>
            </a:extLst>
          </p:cNvPr>
          <p:cNvSpPr txBox="1">
            <a:spLocks/>
          </p:cNvSpPr>
          <p:nvPr/>
        </p:nvSpPr>
        <p:spPr>
          <a:xfrm>
            <a:off x="4200156" y="251442"/>
            <a:ext cx="3791687" cy="7965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rPr>
              <a:t>Gestión</a:t>
            </a:r>
            <a:r>
              <a:rPr lang="en-US" sz="3200" b="1" dirty="0">
                <a:solidFill>
                  <a:sysClr val="windowText" lastClr="000000"/>
                </a:solidFill>
                <a:latin typeface="+mn-lt"/>
              </a:rPr>
              <a:t> </a:t>
            </a:r>
            <a:r>
              <a:rPr lang="es-CL" sz="3200" b="1" dirty="0">
                <a:solidFill>
                  <a:sysClr val="windowText" lastClr="000000"/>
                </a:solidFill>
                <a:latin typeface="+mn-lt"/>
              </a:rPr>
              <a:t>Pedagógica. </a:t>
            </a:r>
          </a:p>
        </p:txBody>
      </p:sp>
      <p:sp>
        <p:nvSpPr>
          <p:cNvPr id="3" name="Google Shape;78;p3">
            <a:extLst>
              <a:ext uri="{FF2B5EF4-FFF2-40B4-BE49-F238E27FC236}">
                <a16:creationId xmlns:a16="http://schemas.microsoft.com/office/drawing/2014/main" id="{C2D65E74-D2C8-366A-34DA-88B3C285FD88}"/>
              </a:ext>
            </a:extLst>
          </p:cNvPr>
          <p:cNvSpPr txBox="1"/>
          <p:nvPr/>
        </p:nvSpPr>
        <p:spPr>
          <a:xfrm>
            <a:off x="4483267" y="1056204"/>
            <a:ext cx="3048000"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s-CL" sz="2000" b="1" i="0" u="none" dirty="0">
                <a:solidFill>
                  <a:schemeClr val="dk1"/>
                </a:solidFill>
                <a:latin typeface="Calibri"/>
                <a:ea typeface="Calibri"/>
                <a:cs typeface="Calibri"/>
                <a:sym typeface="Calibri"/>
              </a:rPr>
              <a:t>Acción: </a:t>
            </a:r>
            <a:endParaRPr lang="es-CL" b="1" dirty="0"/>
          </a:p>
          <a:p>
            <a:pPr marL="0" marR="0" lvl="0" indent="0" algn="ctr" rtl="0">
              <a:lnSpc>
                <a:spcPct val="100000"/>
              </a:lnSpc>
              <a:spcBef>
                <a:spcPts val="0"/>
              </a:spcBef>
              <a:spcAft>
                <a:spcPts val="0"/>
              </a:spcAft>
              <a:buClr>
                <a:schemeClr val="dk1"/>
              </a:buClr>
              <a:buSzPts val="2000"/>
              <a:buFont typeface="Calibri"/>
              <a:buNone/>
            </a:pPr>
            <a:r>
              <a:rPr lang="es-CL" sz="2000" b="1" i="0" u="none" dirty="0">
                <a:solidFill>
                  <a:schemeClr val="dk1"/>
                </a:solidFill>
                <a:latin typeface="Calibri"/>
                <a:ea typeface="Calibri"/>
                <a:cs typeface="Calibri"/>
                <a:sym typeface="Calibri"/>
              </a:rPr>
              <a:t>Planificación y conducción de los procesos de </a:t>
            </a:r>
            <a:r>
              <a:rPr lang="en-US" sz="2000" b="1" i="0" u="none" dirty="0">
                <a:solidFill>
                  <a:schemeClr val="dk1"/>
                </a:solidFill>
                <a:latin typeface="Calibri"/>
                <a:ea typeface="Calibri"/>
                <a:cs typeface="Calibri"/>
                <a:sym typeface="Calibri"/>
              </a:rPr>
              <a:t>EA</a:t>
            </a:r>
            <a:endParaRPr b="1" dirty="0"/>
          </a:p>
        </p:txBody>
      </p:sp>
      <p:pic>
        <p:nvPicPr>
          <p:cNvPr id="7" name="Google Shape;71;p3">
            <a:extLst>
              <a:ext uri="{FF2B5EF4-FFF2-40B4-BE49-F238E27FC236}">
                <a16:creationId xmlns:a16="http://schemas.microsoft.com/office/drawing/2014/main" id="{52209401-5044-9A4D-4BC8-F22B5184BA5B}"/>
              </a:ext>
            </a:extLst>
          </p:cNvPr>
          <p:cNvPicPr preferRelativeResize="0"/>
          <p:nvPr/>
        </p:nvPicPr>
        <p:blipFill rotWithShape="1">
          <a:blip r:embed="rId4">
            <a:alphaModFix/>
          </a:blip>
          <a:srcRect/>
          <a:stretch/>
        </p:blipFill>
        <p:spPr>
          <a:xfrm>
            <a:off x="4323131" y="1926513"/>
            <a:ext cx="3668712" cy="3638550"/>
          </a:xfrm>
          <a:prstGeom prst="rect">
            <a:avLst/>
          </a:prstGeom>
          <a:noFill/>
          <a:ln>
            <a:noFill/>
          </a:ln>
        </p:spPr>
      </p:pic>
      <p:sp>
        <p:nvSpPr>
          <p:cNvPr id="8" name="Google Shape;77;p3">
            <a:extLst>
              <a:ext uri="{FF2B5EF4-FFF2-40B4-BE49-F238E27FC236}">
                <a16:creationId xmlns:a16="http://schemas.microsoft.com/office/drawing/2014/main" id="{F547FCDE-F7C8-808E-6038-003D1141A480}"/>
              </a:ext>
            </a:extLst>
          </p:cNvPr>
          <p:cNvSpPr/>
          <p:nvPr/>
        </p:nvSpPr>
        <p:spPr>
          <a:xfrm>
            <a:off x="458869" y="1270787"/>
            <a:ext cx="3791687" cy="406714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000"/>
              <a:buFont typeface="Arial"/>
              <a:buNone/>
            </a:pPr>
            <a:r>
              <a:rPr lang="es-MX" sz="1600">
                <a:solidFill>
                  <a:schemeClr val="dk1"/>
                </a:solidFill>
                <a:latin typeface="Calibri"/>
                <a:ea typeface="Calibri"/>
                <a:cs typeface="Calibri"/>
                <a:sym typeface="Calibri"/>
              </a:rPr>
              <a:t>Se proyecta continuar y mejorar esta acción, manteniendo la sistematización de los procesos desde el inicio del año escolar, mejorando planillas considerando las apreciaciones del equipo docente, que permita una mayor optimización del tiempo, estableciendo periodos de análisis y reflexión para el próximo periodo del plan de mejoramiento, como acción que contribuye a la mejora continua y busca generar un impacto mayor en la recuperación de aprendizajes de los y las estudiantes.</a:t>
            </a:r>
            <a:endParaRPr lang="es-MX" sz="1600" dirty="0">
              <a:solidFill>
                <a:schemeClr val="dk1"/>
              </a:solidFill>
              <a:latin typeface="Calibri"/>
              <a:ea typeface="Calibri"/>
              <a:cs typeface="Calibri"/>
              <a:sym typeface="Calibri"/>
            </a:endParaRPr>
          </a:p>
        </p:txBody>
      </p:sp>
      <p:cxnSp>
        <p:nvCxnSpPr>
          <p:cNvPr id="9" name="Google Shape;76;p3">
            <a:extLst>
              <a:ext uri="{FF2B5EF4-FFF2-40B4-BE49-F238E27FC236}">
                <a16:creationId xmlns:a16="http://schemas.microsoft.com/office/drawing/2014/main" id="{453FBC52-2B6D-CB2F-8A72-132429C12AC0}"/>
              </a:ext>
            </a:extLst>
          </p:cNvPr>
          <p:cNvCxnSpPr>
            <a:cxnSpLocks/>
          </p:cNvCxnSpPr>
          <p:nvPr/>
        </p:nvCxnSpPr>
        <p:spPr>
          <a:xfrm flipH="1">
            <a:off x="5416062" y="4785797"/>
            <a:ext cx="450166" cy="793914"/>
          </a:xfrm>
          <a:prstGeom prst="straightConnector1">
            <a:avLst/>
          </a:prstGeom>
          <a:noFill/>
          <a:ln w="76200" cap="flat" cmpd="sng">
            <a:solidFill>
              <a:srgbClr val="00B0F0"/>
            </a:solidFill>
            <a:prstDash val="solid"/>
            <a:miter lim="800000"/>
            <a:headEnd type="none" w="med" len="med"/>
            <a:tailEnd type="triangle" w="med" len="med"/>
          </a:ln>
        </p:spPr>
      </p:cxnSp>
      <p:sp>
        <p:nvSpPr>
          <p:cNvPr id="10" name="Google Shape;73;p3">
            <a:extLst>
              <a:ext uri="{FF2B5EF4-FFF2-40B4-BE49-F238E27FC236}">
                <a16:creationId xmlns:a16="http://schemas.microsoft.com/office/drawing/2014/main" id="{57313FA2-1751-7747-5C72-DF68156C4CB2}"/>
              </a:ext>
            </a:extLst>
          </p:cNvPr>
          <p:cNvSpPr/>
          <p:nvPr/>
        </p:nvSpPr>
        <p:spPr>
          <a:xfrm>
            <a:off x="7763978" y="1270787"/>
            <a:ext cx="4303104" cy="5297967"/>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17500" algn="l" rtl="0">
              <a:lnSpc>
                <a:spcPct val="100000"/>
              </a:lnSpc>
              <a:spcBef>
                <a:spcPts val="0"/>
              </a:spcBef>
              <a:spcAft>
                <a:spcPts val="0"/>
              </a:spcAft>
              <a:buClr>
                <a:schemeClr val="dk1"/>
              </a:buClr>
              <a:buSzPts val="1400"/>
              <a:buFont typeface="Calibri"/>
              <a:buChar char="●"/>
            </a:pPr>
            <a:r>
              <a:rPr lang="es-MX" sz="1100" dirty="0">
                <a:latin typeface="Calibri"/>
                <a:ea typeface="Calibri"/>
                <a:cs typeface="Calibri"/>
                <a:sym typeface="Calibri"/>
              </a:rPr>
              <a:t>S</a:t>
            </a:r>
            <a:r>
              <a:rPr lang="es-MX" sz="1100" dirty="0">
                <a:solidFill>
                  <a:schemeClr val="dk1"/>
                </a:solidFill>
                <a:latin typeface="Calibri"/>
                <a:ea typeface="Calibri"/>
                <a:cs typeface="Calibri"/>
                <a:sym typeface="Calibri"/>
              </a:rPr>
              <a:t>e trabajó en distintos momentos con el equipo docente, siguiendo cronograma de trabajo.</a:t>
            </a:r>
          </a:p>
          <a:p>
            <a:pPr marL="457200" marR="0" lvl="0" indent="-317500" algn="l"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1.- muestra de formato tipo, se trabajó en consejo su análisis, opciones de mejora y optimización del tiempo. se definió formato estandarizado de la institución. </a:t>
            </a:r>
          </a:p>
          <a:p>
            <a:pPr marL="457200" marR="0" lvl="0" indent="-317500" algn="l"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2.- sistematización digital desplegable de plantillas en dive.</a:t>
            </a:r>
            <a:r>
              <a:rPr lang="es-MX" sz="1100" b="0" i="0" u="none" strike="noStrike" cap="none" dirty="0">
                <a:solidFill>
                  <a:schemeClr val="dk1"/>
                </a:solidFill>
                <a:latin typeface="Calibri"/>
                <a:ea typeface="Calibri"/>
                <a:cs typeface="Calibri"/>
                <a:sym typeface="Calibri"/>
              </a:rPr>
              <a:t> </a:t>
            </a:r>
          </a:p>
          <a:p>
            <a:pPr marL="457200" marR="0" lvl="0" indent="-317500" algn="l"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3.- Aplicación de encuesta de apropiación y uso del formato desplegado y precargado, junto con el análisis de cumplimiento e informe de incumplimiento o cumplimiento. </a:t>
            </a:r>
          </a:p>
          <a:p>
            <a:pPr marL="457200" marR="0" lvl="0" indent="-317500" algn="l"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4.- Análisis de cobertura curricular 1° semestre, reflexión frente al trabajo del segundo semestre. </a:t>
            </a:r>
          </a:p>
          <a:p>
            <a:pPr marL="457200" marR="0" lvl="0" indent="-317500" algn="l"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Debido a paralización, se encuentra en proceso reprogramación acciones del segundo semestre, indicando que al momento del retorno se trabajara en un plan de recuperación pedagógica que abarque el resto del año escolar.</a:t>
            </a:r>
          </a:p>
          <a:p>
            <a:pPr marL="457200" marR="0" lvl="0" indent="-317500" algn="l"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5.- Cumplimiento ejecutado en un 50%, en proceso un 25%, pendiente 25% (acciones a desarrollar en el mes de diciembre)</a:t>
            </a:r>
          </a:p>
          <a:p>
            <a:pPr marL="45720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Bajo la perspectiva del cuerpo docente, el sistema de trabajo ha sido aceptado de manera positiva, ha permitido la optimización del tiempo, y ha fortalecido la apropiación del currículum. </a:t>
            </a:r>
          </a:p>
          <a:p>
            <a:pPr marL="45720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las proyecciones 2024 son viables y consideran la opinión, visión y sugerencias de todo el equipo docente. </a:t>
            </a:r>
          </a:p>
          <a:p>
            <a:pPr marL="457200" marR="0" lvl="0" indent="-336550" algn="just" rtl="0">
              <a:lnSpc>
                <a:spcPct val="100000"/>
              </a:lnSpc>
              <a:spcBef>
                <a:spcPts val="0"/>
              </a:spcBef>
              <a:spcAft>
                <a:spcPts val="0"/>
              </a:spcAft>
              <a:buClr>
                <a:schemeClr val="dk1"/>
              </a:buClr>
              <a:buSzPts val="1700"/>
              <a:buFont typeface="Calibri"/>
              <a:buChar char="●"/>
            </a:pPr>
            <a:endParaRPr lang="es-CL" sz="1400" b="0" i="0" u="none" dirty="0">
              <a:solidFill>
                <a:schemeClr val="dk1"/>
              </a:solidFill>
              <a:latin typeface="Calibri"/>
              <a:ea typeface="Calibri"/>
              <a:cs typeface="Calibri"/>
              <a:sym typeface="Calibri"/>
            </a:endParaRPr>
          </a:p>
        </p:txBody>
      </p:sp>
      <p:cxnSp>
        <p:nvCxnSpPr>
          <p:cNvPr id="11" name="Google Shape;72;p3">
            <a:extLst>
              <a:ext uri="{FF2B5EF4-FFF2-40B4-BE49-F238E27FC236}">
                <a16:creationId xmlns:a16="http://schemas.microsoft.com/office/drawing/2014/main" id="{BD5B8DD7-F4FA-8A39-5E28-BCF471361EDD}"/>
              </a:ext>
            </a:extLst>
          </p:cNvPr>
          <p:cNvCxnSpPr/>
          <p:nvPr/>
        </p:nvCxnSpPr>
        <p:spPr>
          <a:xfrm rot="10800000" flipH="1">
            <a:off x="7351346" y="2809083"/>
            <a:ext cx="517525" cy="512762"/>
          </a:xfrm>
          <a:prstGeom prst="straightConnector1">
            <a:avLst/>
          </a:prstGeom>
          <a:noFill/>
          <a:ln w="76200" cap="flat" cmpd="sng">
            <a:solidFill>
              <a:schemeClr val="accent6"/>
            </a:solidFill>
            <a:prstDash val="solid"/>
            <a:miter lim="800000"/>
            <a:headEnd type="none" w="med" len="med"/>
            <a:tailEnd type="triangle" w="med" len="med"/>
          </a:ln>
        </p:spPr>
      </p:cxnSp>
      <p:sp>
        <p:nvSpPr>
          <p:cNvPr id="12" name="Google Shape;75;p3">
            <a:extLst>
              <a:ext uri="{FF2B5EF4-FFF2-40B4-BE49-F238E27FC236}">
                <a16:creationId xmlns:a16="http://schemas.microsoft.com/office/drawing/2014/main" id="{87016091-8B9F-E8F3-6AC3-460C554534A9}"/>
              </a:ext>
            </a:extLst>
          </p:cNvPr>
          <p:cNvSpPr/>
          <p:nvPr/>
        </p:nvSpPr>
        <p:spPr>
          <a:xfrm>
            <a:off x="3613830" y="5579712"/>
            <a:ext cx="3791687" cy="74425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30200" algn="just" rtl="0">
              <a:lnSpc>
                <a:spcPct val="100000"/>
              </a:lnSpc>
              <a:spcBef>
                <a:spcPts val="0"/>
              </a:spcBef>
              <a:spcAft>
                <a:spcPts val="0"/>
              </a:spcAft>
              <a:buClr>
                <a:schemeClr val="dk1"/>
              </a:buClr>
              <a:buSzPts val="1600"/>
              <a:buFont typeface="Calibri"/>
              <a:buChar char="●"/>
            </a:pPr>
            <a:r>
              <a:rPr lang="es-CL" sz="1600" dirty="0">
                <a:solidFill>
                  <a:schemeClr val="dk1"/>
                </a:solidFill>
                <a:latin typeface="Calibri"/>
                <a:ea typeface="Calibri"/>
                <a:cs typeface="Calibri"/>
                <a:sym typeface="Calibri"/>
              </a:rPr>
              <a:t>Informe ejecutivo del impacto de la acción</a:t>
            </a:r>
            <a:endParaRPr lang="es-CL" dirty="0"/>
          </a:p>
        </p:txBody>
      </p:sp>
      <p:cxnSp>
        <p:nvCxnSpPr>
          <p:cNvPr id="13" name="Google Shape;74;p3">
            <a:extLst>
              <a:ext uri="{FF2B5EF4-FFF2-40B4-BE49-F238E27FC236}">
                <a16:creationId xmlns:a16="http://schemas.microsoft.com/office/drawing/2014/main" id="{70031D16-3C1F-DBC0-1B58-5E908DCFDF1B}"/>
              </a:ext>
            </a:extLst>
          </p:cNvPr>
          <p:cNvCxnSpPr>
            <a:cxnSpLocks/>
          </p:cNvCxnSpPr>
          <p:nvPr/>
        </p:nvCxnSpPr>
        <p:spPr>
          <a:xfrm flipH="1" flipV="1">
            <a:off x="4176220" y="3192946"/>
            <a:ext cx="720987" cy="111411"/>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214168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1F4409-472C-4CC1-9AC8-4A82829665D7}"/>
              </a:ext>
            </a:extLst>
          </p:cNvPr>
          <p:cNvPicPr>
            <a:picLocks noChangeAspect="1"/>
          </p:cNvPicPr>
          <p:nvPr/>
        </p:nvPicPr>
        <p:blipFill>
          <a:blip r:embed="rId2"/>
          <a:stretch>
            <a:fillRect/>
          </a:stretch>
        </p:blipFill>
        <p:spPr>
          <a:xfrm>
            <a:off x="9561178" y="289246"/>
            <a:ext cx="1963082" cy="981541"/>
          </a:xfrm>
          <a:prstGeom prst="rect">
            <a:avLst/>
          </a:prstGeom>
        </p:spPr>
      </p:pic>
      <p:pic>
        <p:nvPicPr>
          <p:cNvPr id="2" name="Imagen 1">
            <a:extLst>
              <a:ext uri="{FF2B5EF4-FFF2-40B4-BE49-F238E27FC236}">
                <a16:creationId xmlns:a16="http://schemas.microsoft.com/office/drawing/2014/main" id="{CFC924B0-7C1E-4225-A882-06179F6CF13D}"/>
              </a:ext>
            </a:extLst>
          </p:cNvPr>
          <p:cNvPicPr>
            <a:picLocks noChangeAspect="1"/>
          </p:cNvPicPr>
          <p:nvPr/>
        </p:nvPicPr>
        <p:blipFill>
          <a:blip r:embed="rId3"/>
          <a:stretch>
            <a:fillRect/>
          </a:stretch>
        </p:blipFill>
        <p:spPr>
          <a:xfrm>
            <a:off x="861996" y="161982"/>
            <a:ext cx="2462997" cy="975445"/>
          </a:xfrm>
          <a:prstGeom prst="rect">
            <a:avLst/>
          </a:prstGeom>
        </p:spPr>
      </p:pic>
      <p:sp>
        <p:nvSpPr>
          <p:cNvPr id="5" name="Título 1">
            <a:extLst>
              <a:ext uri="{FF2B5EF4-FFF2-40B4-BE49-F238E27FC236}">
                <a16:creationId xmlns:a16="http://schemas.microsoft.com/office/drawing/2014/main" id="{2395BE20-9DCE-4CBE-8AD8-92B6C3D2D8A3}"/>
              </a:ext>
            </a:extLst>
          </p:cNvPr>
          <p:cNvSpPr txBox="1">
            <a:spLocks/>
          </p:cNvSpPr>
          <p:nvPr/>
        </p:nvSpPr>
        <p:spPr>
          <a:xfrm>
            <a:off x="4200155" y="289246"/>
            <a:ext cx="3791687" cy="7965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rPr>
              <a:t>Gestión</a:t>
            </a:r>
            <a:r>
              <a:rPr lang="en-US" sz="3200" b="1" dirty="0">
                <a:solidFill>
                  <a:sysClr val="windowText" lastClr="000000"/>
                </a:solidFill>
                <a:latin typeface="+mn-lt"/>
              </a:rPr>
              <a:t> </a:t>
            </a:r>
            <a:r>
              <a:rPr lang="es-CL" sz="3200" b="1" dirty="0">
                <a:solidFill>
                  <a:sysClr val="windowText" lastClr="000000"/>
                </a:solidFill>
                <a:latin typeface="+mn-lt"/>
              </a:rPr>
              <a:t>Pedagógica. </a:t>
            </a:r>
          </a:p>
        </p:txBody>
      </p:sp>
      <p:sp>
        <p:nvSpPr>
          <p:cNvPr id="3" name="Google Shape;114;p5">
            <a:extLst>
              <a:ext uri="{FF2B5EF4-FFF2-40B4-BE49-F238E27FC236}">
                <a16:creationId xmlns:a16="http://schemas.microsoft.com/office/drawing/2014/main" id="{CE705F94-16A6-8EB6-BA61-529D70DC3033}"/>
              </a:ext>
            </a:extLst>
          </p:cNvPr>
          <p:cNvSpPr txBox="1"/>
          <p:nvPr/>
        </p:nvSpPr>
        <p:spPr>
          <a:xfrm>
            <a:off x="4296300" y="1108496"/>
            <a:ext cx="3048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s-CL" sz="2000" b="1" i="0" u="none" dirty="0">
                <a:solidFill>
                  <a:schemeClr val="dk1"/>
                </a:solidFill>
                <a:latin typeface="Calibri"/>
                <a:ea typeface="Calibri"/>
                <a:cs typeface="Calibri"/>
                <a:sym typeface="Calibri"/>
              </a:rPr>
              <a:t>Acción:</a:t>
            </a:r>
            <a:endParaRPr lang="es-CL" sz="2000" b="1" dirty="0"/>
          </a:p>
          <a:p>
            <a:pPr marL="0" marR="0" lvl="0" indent="0" algn="ctr" rtl="0">
              <a:lnSpc>
                <a:spcPct val="100000"/>
              </a:lnSpc>
              <a:spcBef>
                <a:spcPts val="0"/>
              </a:spcBef>
              <a:spcAft>
                <a:spcPts val="0"/>
              </a:spcAft>
              <a:buClr>
                <a:schemeClr val="dk1"/>
              </a:buClr>
              <a:buSzPts val="2400"/>
              <a:buFont typeface="Calibri"/>
              <a:buNone/>
            </a:pPr>
            <a:r>
              <a:rPr lang="es-CL" sz="2000" b="1" i="0" u="none" dirty="0">
                <a:solidFill>
                  <a:schemeClr val="dk1"/>
                </a:solidFill>
                <a:latin typeface="Calibri"/>
                <a:ea typeface="Calibri"/>
                <a:cs typeface="Calibri"/>
                <a:sym typeface="Calibri"/>
              </a:rPr>
              <a:t>Acompañamiento al Aula</a:t>
            </a:r>
            <a:endParaRPr lang="es-CL" sz="2000" b="1" dirty="0"/>
          </a:p>
        </p:txBody>
      </p:sp>
      <p:sp>
        <p:nvSpPr>
          <p:cNvPr id="8" name="Google Shape;109;p5">
            <a:extLst>
              <a:ext uri="{FF2B5EF4-FFF2-40B4-BE49-F238E27FC236}">
                <a16:creationId xmlns:a16="http://schemas.microsoft.com/office/drawing/2014/main" id="{6C96096A-2719-E770-A04A-EDC33F17BE42}"/>
              </a:ext>
            </a:extLst>
          </p:cNvPr>
          <p:cNvSpPr/>
          <p:nvPr/>
        </p:nvSpPr>
        <p:spPr>
          <a:xfrm>
            <a:off x="7613330" y="1259516"/>
            <a:ext cx="4335164" cy="5309238"/>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17500" algn="just" rtl="0">
              <a:lnSpc>
                <a:spcPct val="100000"/>
              </a:lnSpc>
              <a:spcBef>
                <a:spcPts val="0"/>
              </a:spcBef>
              <a:spcAft>
                <a:spcPts val="0"/>
              </a:spcAft>
              <a:buClr>
                <a:schemeClr val="dk1"/>
              </a:buClr>
              <a:buSzPts val="1400"/>
              <a:buFont typeface="Calibri"/>
              <a:buChar char="●"/>
            </a:pPr>
            <a:r>
              <a:rPr lang="es-MX" sz="1200" dirty="0">
                <a:solidFill>
                  <a:schemeClr val="dk1"/>
                </a:solidFill>
                <a:latin typeface="Calibri"/>
                <a:ea typeface="Calibri"/>
                <a:cs typeface="Calibri"/>
                <a:sym typeface="Calibri"/>
              </a:rPr>
              <a:t>El acompañamiento y retroalimentación se centró en aquellos docentes que se han integrado este año y se reforzó a aquellos que aún se encuentran con mayores necesidades de apoyo. </a:t>
            </a:r>
          </a:p>
          <a:p>
            <a:pPr marL="457200" marR="0" lvl="0" indent="-317500" algn="just" rtl="0">
              <a:lnSpc>
                <a:spcPct val="100000"/>
              </a:lnSpc>
              <a:spcBef>
                <a:spcPts val="0"/>
              </a:spcBef>
              <a:spcAft>
                <a:spcPts val="0"/>
              </a:spcAft>
              <a:buClr>
                <a:schemeClr val="dk1"/>
              </a:buClr>
              <a:buSzPts val="1400"/>
              <a:buFont typeface="Calibri"/>
              <a:buChar char="●"/>
            </a:pPr>
            <a:r>
              <a:rPr lang="es-MX" sz="1200" dirty="0">
                <a:solidFill>
                  <a:schemeClr val="dk1"/>
                </a:solidFill>
                <a:latin typeface="Calibri"/>
                <a:ea typeface="Calibri"/>
                <a:cs typeface="Calibri"/>
                <a:sym typeface="Calibri"/>
              </a:rPr>
              <a:t>Bajo calendarización establecida por carta Gantt se ha cumplido con éxito y hasta la fecha, un 42%, esto responde a primeramente que aún queda periodo de clases que cubrir y la paralización docente lo que ha implicado reprogramar parte del proceso.  </a:t>
            </a:r>
          </a:p>
          <a:p>
            <a:pPr marL="457200" marR="0" lvl="0" indent="-317500" algn="just" rtl="0">
              <a:lnSpc>
                <a:spcPct val="100000"/>
              </a:lnSpc>
              <a:spcBef>
                <a:spcPts val="0"/>
              </a:spcBef>
              <a:spcAft>
                <a:spcPts val="0"/>
              </a:spcAft>
              <a:buClr>
                <a:schemeClr val="dk1"/>
              </a:buClr>
              <a:buSzPts val="1400"/>
              <a:buFont typeface="Calibri"/>
              <a:buChar char="●"/>
            </a:pPr>
            <a:r>
              <a:rPr lang="es-MX" sz="1200" dirty="0">
                <a:solidFill>
                  <a:schemeClr val="dk1"/>
                </a:solidFill>
                <a:latin typeface="Calibri"/>
                <a:ea typeface="Calibri"/>
                <a:cs typeface="Calibri"/>
                <a:sym typeface="Calibri"/>
              </a:rPr>
              <a:t>los periodos de acompañamiento se definieron para todo el bloque de clases.</a:t>
            </a:r>
          </a:p>
          <a:p>
            <a:pPr marL="457200" marR="0" lvl="0" indent="-317500" algn="just" rtl="0">
              <a:lnSpc>
                <a:spcPct val="100000"/>
              </a:lnSpc>
              <a:spcBef>
                <a:spcPts val="0"/>
              </a:spcBef>
              <a:spcAft>
                <a:spcPts val="0"/>
              </a:spcAft>
              <a:buClr>
                <a:schemeClr val="dk1"/>
              </a:buClr>
              <a:buSzPts val="1400"/>
              <a:buFont typeface="Calibri"/>
              <a:buChar char="●"/>
            </a:pPr>
            <a:r>
              <a:rPr lang="es-MX" sz="1200" dirty="0">
                <a:solidFill>
                  <a:schemeClr val="dk1"/>
                </a:solidFill>
                <a:latin typeface="Calibri"/>
                <a:ea typeface="Calibri"/>
                <a:cs typeface="Calibri"/>
                <a:sym typeface="Calibri"/>
              </a:rPr>
              <a:t>la retroalimentación se generó con un máximo de 2 días de diferencia.</a:t>
            </a:r>
          </a:p>
          <a:p>
            <a:pPr marL="457200" marR="0" lvl="0" indent="-317500" algn="just" rtl="0">
              <a:lnSpc>
                <a:spcPct val="100000"/>
              </a:lnSpc>
              <a:spcBef>
                <a:spcPts val="0"/>
              </a:spcBef>
              <a:spcAft>
                <a:spcPts val="0"/>
              </a:spcAft>
              <a:buClr>
                <a:schemeClr val="dk1"/>
              </a:buClr>
              <a:buSzPts val="1400"/>
              <a:buFont typeface="Calibri"/>
              <a:buChar char="●"/>
            </a:pPr>
            <a:r>
              <a:rPr lang="es-MX" sz="1200" dirty="0">
                <a:solidFill>
                  <a:schemeClr val="dk1"/>
                </a:solidFill>
                <a:latin typeface="Calibri"/>
                <a:ea typeface="Calibri"/>
                <a:cs typeface="Calibri"/>
                <a:sym typeface="Calibri"/>
              </a:rPr>
              <a:t>Se ha logrado conformar un equipo de acompañamiento que está compuesto por parte del equipo directivo y docentes de aula. todos con más de 10 año de experiencia en aula. </a:t>
            </a:r>
          </a:p>
          <a:p>
            <a:pPr marL="457200" marR="0" lvl="0" indent="-317500" algn="just" rtl="0">
              <a:lnSpc>
                <a:spcPct val="100000"/>
              </a:lnSpc>
              <a:spcBef>
                <a:spcPts val="0"/>
              </a:spcBef>
              <a:spcAft>
                <a:spcPts val="0"/>
              </a:spcAft>
              <a:buClr>
                <a:schemeClr val="dk1"/>
              </a:buClr>
              <a:buSzPts val="1400"/>
              <a:buFont typeface="Calibri"/>
              <a:buChar char="●"/>
            </a:pPr>
            <a:r>
              <a:rPr lang="es-MX" sz="1200" dirty="0">
                <a:solidFill>
                  <a:schemeClr val="dk1"/>
                </a:solidFill>
                <a:latin typeface="Calibri"/>
                <a:ea typeface="Calibri"/>
                <a:cs typeface="Calibri"/>
                <a:sym typeface="Calibri"/>
              </a:rPr>
              <a:t>El cuerpo docente ha mostrado apertura positiva a los acompañamientos ya que han sido partícipes del proceso de elaboración y coordinación del acompañamiento. </a:t>
            </a:r>
          </a:p>
        </p:txBody>
      </p:sp>
      <p:pic>
        <p:nvPicPr>
          <p:cNvPr id="7" name="Google Shape;107;p5">
            <a:extLst>
              <a:ext uri="{FF2B5EF4-FFF2-40B4-BE49-F238E27FC236}">
                <a16:creationId xmlns:a16="http://schemas.microsoft.com/office/drawing/2014/main" id="{0F33447C-50A9-0559-6B60-250B608D542B}"/>
              </a:ext>
            </a:extLst>
          </p:cNvPr>
          <p:cNvPicPr preferRelativeResize="0"/>
          <p:nvPr/>
        </p:nvPicPr>
        <p:blipFill rotWithShape="1">
          <a:blip r:embed="rId4">
            <a:alphaModFix/>
          </a:blip>
          <a:srcRect/>
          <a:stretch/>
        </p:blipFill>
        <p:spPr>
          <a:xfrm>
            <a:off x="4200155" y="1785641"/>
            <a:ext cx="3413175" cy="3286718"/>
          </a:xfrm>
          <a:prstGeom prst="rect">
            <a:avLst/>
          </a:prstGeom>
          <a:noFill/>
          <a:ln>
            <a:noFill/>
          </a:ln>
        </p:spPr>
      </p:pic>
      <p:sp>
        <p:nvSpPr>
          <p:cNvPr id="9" name="Google Shape;113;p5">
            <a:extLst>
              <a:ext uri="{FF2B5EF4-FFF2-40B4-BE49-F238E27FC236}">
                <a16:creationId xmlns:a16="http://schemas.microsoft.com/office/drawing/2014/main" id="{B21FBB17-8E4F-A06C-F28F-E24A84AFA48E}"/>
              </a:ext>
            </a:extLst>
          </p:cNvPr>
          <p:cNvSpPr/>
          <p:nvPr/>
        </p:nvSpPr>
        <p:spPr>
          <a:xfrm>
            <a:off x="199882" y="1085770"/>
            <a:ext cx="3672570" cy="4864863"/>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36550" algn="just" rtl="0">
              <a:lnSpc>
                <a:spcPct val="100000"/>
              </a:lnSpc>
              <a:spcBef>
                <a:spcPts val="0"/>
              </a:spcBef>
              <a:spcAft>
                <a:spcPts val="0"/>
              </a:spcAft>
              <a:buClr>
                <a:schemeClr val="dk1"/>
              </a:buClr>
              <a:buSzPts val="1700"/>
              <a:buFont typeface="Calibri"/>
              <a:buChar char="●"/>
            </a:pPr>
            <a:r>
              <a:rPr lang="es-MX" sz="1400" b="0" i="0" u="none" strike="noStrike" cap="none" dirty="0">
                <a:solidFill>
                  <a:schemeClr val="dk1"/>
                </a:solidFill>
                <a:latin typeface="Calibri"/>
                <a:ea typeface="Calibri"/>
                <a:cs typeface="Calibri"/>
                <a:sym typeface="Calibri"/>
              </a:rPr>
              <a:t>Las proyecciones 2024 se centran en el fortalecimiento del equipo de acompañamiento, consolidando el proceso de acompañamiento al aula, asegurando instancias que permitan la reflexión y el compartir prácticas docentes innovadoras con positivos resultados, con el propósito de programar el acompañamiento de la totalidad de los docentes, ya sea por observador directivo o docente par. De este modo replicar la carta Gantt que incluya 4 momentos del proceso:</a:t>
            </a:r>
          </a:p>
          <a:p>
            <a:pPr marL="457200" marR="0" lvl="0" indent="-336550" algn="just" rtl="0">
              <a:lnSpc>
                <a:spcPct val="100000"/>
              </a:lnSpc>
              <a:spcBef>
                <a:spcPts val="0"/>
              </a:spcBef>
              <a:spcAft>
                <a:spcPts val="0"/>
              </a:spcAft>
              <a:buClr>
                <a:schemeClr val="dk1"/>
              </a:buClr>
              <a:buSzPts val="1700"/>
              <a:buFont typeface="Calibri"/>
              <a:buChar char="●"/>
            </a:pPr>
            <a:r>
              <a:rPr lang="es-MX" sz="1400" b="0" i="0" u="none" strike="noStrike" cap="none" dirty="0">
                <a:solidFill>
                  <a:schemeClr val="dk1"/>
                </a:solidFill>
                <a:latin typeface="Calibri"/>
                <a:ea typeface="Calibri"/>
                <a:cs typeface="Calibri"/>
                <a:sym typeface="Calibri"/>
              </a:rPr>
              <a:t>Acompañamiento al aula</a:t>
            </a:r>
          </a:p>
          <a:p>
            <a:pPr marL="457200" marR="0" lvl="0" indent="-336550" algn="just" rtl="0">
              <a:lnSpc>
                <a:spcPct val="100000"/>
              </a:lnSpc>
              <a:spcBef>
                <a:spcPts val="0"/>
              </a:spcBef>
              <a:spcAft>
                <a:spcPts val="0"/>
              </a:spcAft>
              <a:buClr>
                <a:schemeClr val="dk1"/>
              </a:buClr>
              <a:buSzPts val="1700"/>
              <a:buFont typeface="Calibri"/>
              <a:buChar char="●"/>
            </a:pPr>
            <a:r>
              <a:rPr lang="es-MX" sz="1400" b="0" i="0" u="none" strike="noStrike" cap="none" dirty="0">
                <a:solidFill>
                  <a:schemeClr val="dk1"/>
                </a:solidFill>
                <a:latin typeface="Calibri"/>
                <a:ea typeface="Calibri"/>
                <a:cs typeface="Calibri"/>
                <a:sym typeface="Calibri"/>
              </a:rPr>
              <a:t>Retroalimentación </a:t>
            </a:r>
          </a:p>
          <a:p>
            <a:pPr marL="457200" marR="0" lvl="0" indent="-336550" algn="just" rtl="0">
              <a:lnSpc>
                <a:spcPct val="100000"/>
              </a:lnSpc>
              <a:spcBef>
                <a:spcPts val="0"/>
              </a:spcBef>
              <a:spcAft>
                <a:spcPts val="0"/>
              </a:spcAft>
              <a:buClr>
                <a:schemeClr val="dk1"/>
              </a:buClr>
              <a:buSzPts val="1700"/>
              <a:buFont typeface="Calibri"/>
              <a:buChar char="●"/>
            </a:pPr>
            <a:r>
              <a:rPr lang="es-MX" sz="1400" b="0" i="0" u="none" strike="noStrike" cap="none" dirty="0">
                <a:solidFill>
                  <a:schemeClr val="dk1"/>
                </a:solidFill>
                <a:latin typeface="Calibri"/>
                <a:ea typeface="Calibri"/>
                <a:cs typeface="Calibri"/>
                <a:sym typeface="Calibri"/>
              </a:rPr>
              <a:t>Análisis reflexivo del proceso</a:t>
            </a:r>
          </a:p>
          <a:p>
            <a:pPr marL="457200" marR="0" lvl="0" indent="-336550" algn="just" rtl="0">
              <a:lnSpc>
                <a:spcPct val="100000"/>
              </a:lnSpc>
              <a:spcBef>
                <a:spcPts val="0"/>
              </a:spcBef>
              <a:spcAft>
                <a:spcPts val="0"/>
              </a:spcAft>
              <a:buClr>
                <a:schemeClr val="dk1"/>
              </a:buClr>
              <a:buSzPts val="1700"/>
              <a:buFont typeface="Calibri"/>
              <a:buChar char="●"/>
            </a:pPr>
            <a:r>
              <a:rPr lang="es-MX" sz="1400" b="0" i="0" u="none" strike="noStrike" cap="none" dirty="0">
                <a:solidFill>
                  <a:schemeClr val="dk1"/>
                </a:solidFill>
                <a:latin typeface="Calibri"/>
                <a:ea typeface="Calibri"/>
                <a:cs typeface="Calibri"/>
                <a:sym typeface="Calibri"/>
              </a:rPr>
              <a:t>Muestra de prácticas exitosas. </a:t>
            </a:r>
            <a:endParaRPr lang="es-MX" sz="1400" dirty="0">
              <a:solidFill>
                <a:schemeClr val="dk1"/>
              </a:solidFill>
              <a:latin typeface="Calibri"/>
              <a:ea typeface="Calibri"/>
              <a:cs typeface="Calibri"/>
              <a:sym typeface="Calibri"/>
            </a:endParaRPr>
          </a:p>
        </p:txBody>
      </p:sp>
      <p:sp>
        <p:nvSpPr>
          <p:cNvPr id="10" name="Google Shape;111;p5">
            <a:extLst>
              <a:ext uri="{FF2B5EF4-FFF2-40B4-BE49-F238E27FC236}">
                <a16:creationId xmlns:a16="http://schemas.microsoft.com/office/drawing/2014/main" id="{5F55EA4C-1AFD-7264-4557-D91A6342AFFE}"/>
              </a:ext>
            </a:extLst>
          </p:cNvPr>
          <p:cNvSpPr/>
          <p:nvPr/>
        </p:nvSpPr>
        <p:spPr>
          <a:xfrm>
            <a:off x="3872452" y="5528872"/>
            <a:ext cx="3663047" cy="843522"/>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s-CL" sz="1400" b="0" i="0" u="none" dirty="0">
                <a:solidFill>
                  <a:schemeClr val="dk1"/>
                </a:solidFill>
                <a:latin typeface="Calibri"/>
                <a:ea typeface="Calibri"/>
                <a:cs typeface="Calibri"/>
                <a:sym typeface="Calibri"/>
              </a:rPr>
              <a:t>Informe descriptivo de las actividades realizadas en la implementación del Plan</a:t>
            </a:r>
            <a:endParaRPr lang="es-CL" sz="1400" dirty="0"/>
          </a:p>
        </p:txBody>
      </p:sp>
      <p:cxnSp>
        <p:nvCxnSpPr>
          <p:cNvPr id="11" name="Google Shape;108;p5">
            <a:extLst>
              <a:ext uri="{FF2B5EF4-FFF2-40B4-BE49-F238E27FC236}">
                <a16:creationId xmlns:a16="http://schemas.microsoft.com/office/drawing/2014/main" id="{7C04B03E-34B2-4FB9-B8E1-FD81255744D4}"/>
              </a:ext>
            </a:extLst>
          </p:cNvPr>
          <p:cNvCxnSpPr>
            <a:cxnSpLocks/>
            <a:endCxn id="8" idx="1"/>
          </p:cNvCxnSpPr>
          <p:nvPr/>
        </p:nvCxnSpPr>
        <p:spPr>
          <a:xfrm>
            <a:off x="6739932" y="3278933"/>
            <a:ext cx="873398" cy="635202"/>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13" name="Google Shape;112;p5">
            <a:extLst>
              <a:ext uri="{FF2B5EF4-FFF2-40B4-BE49-F238E27FC236}">
                <a16:creationId xmlns:a16="http://schemas.microsoft.com/office/drawing/2014/main" id="{B43D44D0-B2B7-E716-A0FF-ED5C8D877761}"/>
              </a:ext>
            </a:extLst>
          </p:cNvPr>
          <p:cNvCxnSpPr>
            <a:cxnSpLocks/>
          </p:cNvCxnSpPr>
          <p:nvPr/>
        </p:nvCxnSpPr>
        <p:spPr>
          <a:xfrm flipH="1" flipV="1">
            <a:off x="3926521" y="2701738"/>
            <a:ext cx="645477" cy="413845"/>
          </a:xfrm>
          <a:prstGeom prst="straightConnector1">
            <a:avLst/>
          </a:prstGeom>
          <a:noFill/>
          <a:ln w="76200" cap="flat" cmpd="sng">
            <a:solidFill>
              <a:srgbClr val="00B0F0"/>
            </a:solidFill>
            <a:prstDash val="solid"/>
            <a:miter lim="800000"/>
            <a:headEnd type="none" w="med" len="med"/>
            <a:tailEnd type="triangle" w="med" len="med"/>
          </a:ln>
        </p:spPr>
      </p:cxnSp>
      <p:cxnSp>
        <p:nvCxnSpPr>
          <p:cNvPr id="15" name="Google Shape;110;p5">
            <a:extLst>
              <a:ext uri="{FF2B5EF4-FFF2-40B4-BE49-F238E27FC236}">
                <a16:creationId xmlns:a16="http://schemas.microsoft.com/office/drawing/2014/main" id="{196A45EF-4C0E-A7D6-F9E6-9AC424C8AF91}"/>
              </a:ext>
            </a:extLst>
          </p:cNvPr>
          <p:cNvCxnSpPr>
            <a:cxnSpLocks/>
          </p:cNvCxnSpPr>
          <p:nvPr/>
        </p:nvCxnSpPr>
        <p:spPr>
          <a:xfrm flipH="1">
            <a:off x="5763736" y="4633735"/>
            <a:ext cx="9523" cy="754180"/>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130420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74F78F-0B2C-4D1B-9C5C-009EC109F00A}"/>
              </a:ext>
            </a:extLst>
          </p:cNvPr>
          <p:cNvSpPr txBox="1"/>
          <p:nvPr/>
        </p:nvSpPr>
        <p:spPr>
          <a:xfrm>
            <a:off x="3886199" y="893914"/>
            <a:ext cx="4066675"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L" sz="3200" b="1" u="none" strike="noStrike" kern="1200" cap="none" spc="0" normalizeH="0" baseline="0" noProof="0" dirty="0">
                <a:ln>
                  <a:noFill/>
                </a:ln>
                <a:solidFill>
                  <a:sysClr val="windowText" lastClr="000000"/>
                </a:solidFill>
                <a:effectLst/>
                <a:uLnTx/>
                <a:uFillTx/>
                <a:latin typeface="Verdana" panose="020B0604030504040204" pitchFamily="34" charset="0"/>
                <a:ea typeface="+mn-ea"/>
                <a:cs typeface="+mn-cs"/>
              </a:rPr>
              <a:t>¿Quiénes  </a:t>
            </a:r>
            <a:r>
              <a:rPr lang="es-CL" altLang="es-CL" sz="3200" b="1" dirty="0">
                <a:solidFill>
                  <a:sysClr val="windowText" lastClr="000000"/>
                </a:solidFill>
                <a:latin typeface="Verdana" panose="020B0604030504040204" pitchFamily="34" charset="0"/>
              </a:rPr>
              <a:t>S</a:t>
            </a:r>
            <a:r>
              <a:rPr kumimoji="0" lang="es-CL" altLang="es-CL" sz="3200" b="1" u="none" strike="noStrike" kern="1200" cap="none" spc="0" normalizeH="0" baseline="0" dirty="0">
                <a:ln>
                  <a:noFill/>
                </a:ln>
                <a:solidFill>
                  <a:sysClr val="windowText" lastClr="000000"/>
                </a:solidFill>
                <a:effectLst/>
                <a:uLnTx/>
                <a:uFillTx/>
                <a:ea typeface="+mn-ea"/>
                <a:cs typeface="+mn-cs"/>
              </a:rPr>
              <a:t>omos</a:t>
            </a:r>
            <a:r>
              <a:rPr kumimoji="0" lang="es-ES" altLang="es-CL" sz="3200" b="1" u="none" strike="noStrike" kern="1200" cap="none" spc="0" normalizeH="0" baseline="0" noProof="0" dirty="0">
                <a:ln>
                  <a:noFill/>
                </a:ln>
                <a:solidFill>
                  <a:sysClr val="windowText" lastClr="000000"/>
                </a:solidFill>
                <a:effectLst/>
                <a:uLnTx/>
                <a:uFillTx/>
                <a:latin typeface="Verdana" panose="020B0604030504040204" pitchFamily="34" charset="0"/>
                <a:ea typeface="+mn-ea"/>
                <a:cs typeface="+mn-cs"/>
              </a:rPr>
              <a:t>?</a:t>
            </a:r>
          </a:p>
        </p:txBody>
      </p:sp>
      <p:graphicFrame>
        <p:nvGraphicFramePr>
          <p:cNvPr id="10" name="Tabla 9">
            <a:extLst>
              <a:ext uri="{FF2B5EF4-FFF2-40B4-BE49-F238E27FC236}">
                <a16:creationId xmlns:a16="http://schemas.microsoft.com/office/drawing/2014/main" id="{2EF746BE-F314-43C6-8F39-A0B1CF124D70}"/>
              </a:ext>
            </a:extLst>
          </p:cNvPr>
          <p:cNvGraphicFramePr>
            <a:graphicFrameLocks noGrp="1"/>
          </p:cNvGraphicFramePr>
          <p:nvPr>
            <p:extLst>
              <p:ext uri="{D42A27DB-BD31-4B8C-83A1-F6EECF244321}">
                <p14:modId xmlns:p14="http://schemas.microsoft.com/office/powerpoint/2010/main" val="527621379"/>
              </p:ext>
            </p:extLst>
          </p:nvPr>
        </p:nvGraphicFramePr>
        <p:xfrm>
          <a:off x="642258" y="1872344"/>
          <a:ext cx="11005456" cy="4672835"/>
        </p:xfrm>
        <a:graphic>
          <a:graphicData uri="http://schemas.openxmlformats.org/drawingml/2006/table">
            <a:tbl>
              <a:tblPr>
                <a:tableStyleId>{2D5ABB26-0587-4C30-8999-92F81FD0307C}</a:tableStyleId>
              </a:tblPr>
              <a:tblGrid>
                <a:gridCol w="11005456">
                  <a:extLst>
                    <a:ext uri="{9D8B030D-6E8A-4147-A177-3AD203B41FA5}">
                      <a16:colId xmlns:a16="http://schemas.microsoft.com/office/drawing/2014/main" val="598386132"/>
                    </a:ext>
                  </a:extLst>
                </a:gridCol>
              </a:tblGrid>
              <a:tr h="4103650">
                <a:tc>
                  <a:txBody>
                    <a:bodyPr/>
                    <a:lstStyle/>
                    <a:p>
                      <a:pPr algn="just"/>
                      <a:r>
                        <a:rPr kumimoji="0" lang="es-MX" altLang="es-CL" sz="1800" b="0" u="none" strike="noStrike" kern="1200" cap="none" spc="0" normalizeH="0" baseline="0" noProof="0" dirty="0">
                          <a:ln>
                            <a:noFill/>
                          </a:ln>
                          <a:solidFill>
                            <a:schemeClr val="tx1"/>
                          </a:solidFill>
                          <a:effectLst/>
                          <a:uLnTx/>
                          <a:uFillTx/>
                        </a:rPr>
                        <a:t>Reseña Histórica:</a:t>
                      </a:r>
                    </a:p>
                    <a:p>
                      <a:pPr algn="just"/>
                      <a:endParaRPr kumimoji="0" lang="es-MX" altLang="es-CL" sz="1800" b="0" u="none" strike="noStrike" kern="1200" cap="none" spc="0" normalizeH="0" baseline="0" noProof="0" dirty="0">
                        <a:ln>
                          <a:noFill/>
                        </a:ln>
                        <a:solidFill>
                          <a:schemeClr val="tx1"/>
                        </a:solidFill>
                        <a:effectLst/>
                        <a:uLnTx/>
                        <a:uFillTx/>
                      </a:endParaRP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El</a:t>
                      </a:r>
                      <a:r>
                        <a:rPr kumimoji="0" lang="es-MX" altLang="es-CL" sz="1800" b="0" u="none" strike="noStrike" kern="1200" cap="none" spc="0" normalizeH="0" baseline="0" noProof="0" dirty="0">
                          <a:ln>
                            <a:noFill/>
                          </a:ln>
                          <a:solidFill>
                            <a:schemeClr val="tx1"/>
                          </a:solidFill>
                          <a:effectLst/>
                          <a:uLnTx/>
                          <a:uFillTx/>
                        </a:rPr>
                        <a:t> </a:t>
                      </a:r>
                      <a:r>
                        <a:rPr kumimoji="0" lang="es-MX" altLang="es-CL" sz="1400" b="0" u="none" strike="noStrike" kern="1200" cap="none" spc="0" normalizeH="0" baseline="0" noProof="0" dirty="0">
                          <a:ln>
                            <a:noFill/>
                          </a:ln>
                          <a:solidFill>
                            <a:schemeClr val="tx1"/>
                          </a:solidFill>
                          <a:effectLst/>
                          <a:uLnTx/>
                          <a:uFillTx/>
                        </a:rPr>
                        <a:t>Liceo Jorge Alessandri Rodríguez es un establecimiento educacional que abrió sus puertas a las y los estudiantes de la comuna el día 27 de marzo de 1982 como anexo de la Escuela Víctor Sánchez Cabañas por una serie de gestiones realizadas por estudiantes, padres y apoderados. Su primer director en este anexo fue don Nelson Vieytes Araya.</a:t>
                      </a: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En 1986 se inaugura un nuevo establecimiento, sólo como liceo, manteniendo su nombre actual: Jorge Alessandri Rodríguez, cuya inversión fue realizada por el F.N.D.R (Fondo Nacional De Desarrollo Regional), designando como Subdirector don Germán Albrecht, siendo un liceo Científico Humanista en sus inicios.</a:t>
                      </a: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En El Año 1988, se crea la tercera jornada de adultos vespertina.</a:t>
                      </a: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Posteriormente en 1989 se crean las especialidades de Educación Técnico Profesional: Minas Y Metalurgia de tercero a cuarto medio.</a:t>
                      </a: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En 1992 comienza como un liceo en Educación Técnico Profesional con las especialidades anteriores desde primero a cuarto medio</a:t>
                      </a: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En el Año 1995 la Ilustre Municipalidad de Tierra Amarilla licita la administración del Liceo, adjudicándosela a la Sociedad Nacional de Minería, Por un período de diez años. En el 2005 se inicia la educación Dual en las especialidades de Mecánica Automotriz Y Metalurgia Extractiva.</a:t>
                      </a: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Durante el año 2006, la Ilustre Municipalidad de Tierra Amarilla licita nuevamente la Administración del liceo, adjudicándosela a la Sociedad Educacional </a:t>
                      </a:r>
                      <a:r>
                        <a:rPr kumimoji="0" lang="es-MX" altLang="es-CL" sz="1400" b="0" u="none" strike="noStrike" kern="1200" cap="none" spc="0" normalizeH="0" baseline="0" noProof="0" dirty="0" err="1">
                          <a:ln>
                            <a:noFill/>
                          </a:ln>
                          <a:solidFill>
                            <a:schemeClr val="tx1"/>
                          </a:solidFill>
                          <a:effectLst/>
                          <a:uLnTx/>
                          <a:uFillTx/>
                        </a:rPr>
                        <a:t>Haravicu</a:t>
                      </a:r>
                      <a:r>
                        <a:rPr kumimoji="0" lang="es-MX" altLang="es-CL" sz="1400" b="0" u="none" strike="noStrike" kern="1200" cap="none" spc="0" normalizeH="0" baseline="0" noProof="0" dirty="0">
                          <a:ln>
                            <a:noFill/>
                          </a:ln>
                          <a:solidFill>
                            <a:schemeClr val="tx1"/>
                          </a:solidFill>
                          <a:effectLst/>
                          <a:uLnTx/>
                          <a:uFillTx/>
                        </a:rPr>
                        <a:t> </a:t>
                      </a:r>
                      <a:r>
                        <a:rPr kumimoji="0" lang="es-MX" altLang="es-CL" sz="1400" b="0" u="none" strike="noStrike" kern="1200" cap="none" spc="0" normalizeH="0" baseline="0" noProof="0" dirty="0" err="1">
                          <a:ln>
                            <a:noFill/>
                          </a:ln>
                          <a:solidFill>
                            <a:schemeClr val="tx1"/>
                          </a:solidFill>
                          <a:effectLst/>
                          <a:uLnTx/>
                          <a:uFillTx/>
                        </a:rPr>
                        <a:t>Ltda</a:t>
                      </a:r>
                      <a:r>
                        <a:rPr kumimoji="0" lang="es-MX" altLang="es-CL" sz="1400" b="0" u="none" strike="noStrike" kern="1200" cap="none" spc="0" normalizeH="0" baseline="0" noProof="0" dirty="0">
                          <a:ln>
                            <a:noFill/>
                          </a:ln>
                          <a:solidFill>
                            <a:schemeClr val="tx1"/>
                          </a:solidFill>
                          <a:effectLst/>
                          <a:uLnTx/>
                          <a:uFillTx/>
                        </a:rPr>
                        <a:t>, por un período de siete años.</a:t>
                      </a:r>
                    </a:p>
                    <a:p>
                      <a:pPr marL="342900" indent="-342900" algn="just">
                        <a:buFont typeface="+mj-lt"/>
                        <a:buAutoNum type="arabicPeriod"/>
                      </a:pPr>
                      <a:r>
                        <a:rPr kumimoji="0" lang="es-MX" altLang="es-CL" sz="1400" b="0" u="none" strike="noStrike" kern="1200" cap="none" spc="0" normalizeH="0" baseline="0" noProof="0" dirty="0">
                          <a:ln>
                            <a:noFill/>
                          </a:ln>
                          <a:solidFill>
                            <a:schemeClr val="tx1"/>
                          </a:solidFill>
                          <a:effectLst/>
                          <a:uLnTx/>
                          <a:uFillTx/>
                        </a:rPr>
                        <a:t>En el año 2007 se crea la especialidad de Atención de Párvulos, siendo el Sostenedor Sociedad Educacional </a:t>
                      </a:r>
                      <a:r>
                        <a:rPr kumimoji="0" lang="es-MX" altLang="es-CL" sz="1400" b="0" u="none" strike="noStrike" kern="1200" cap="none" spc="0" normalizeH="0" baseline="0" noProof="0" dirty="0" err="1">
                          <a:ln>
                            <a:noFill/>
                          </a:ln>
                          <a:solidFill>
                            <a:schemeClr val="tx1"/>
                          </a:solidFill>
                          <a:effectLst/>
                          <a:uLnTx/>
                          <a:uFillTx/>
                        </a:rPr>
                        <a:t>Haravicu</a:t>
                      </a:r>
                      <a:r>
                        <a:rPr kumimoji="0" lang="es-MX" altLang="es-CL" sz="1400" b="0" u="none" strike="noStrike" kern="1200" cap="none" spc="0" normalizeH="0" baseline="0" noProof="0" dirty="0">
                          <a:ln>
                            <a:noFill/>
                          </a:ln>
                          <a:solidFill>
                            <a:schemeClr val="tx1"/>
                          </a:solidFill>
                          <a:effectLst/>
                          <a:uLnTx/>
                          <a:uFillTx/>
                        </a:rPr>
                        <a:t> Ltda.</a:t>
                      </a:r>
                    </a:p>
                    <a:p>
                      <a:pPr algn="just"/>
                      <a:endParaRPr kumimoji="0" lang="es-MX" altLang="es-CL" sz="1800" b="0" u="none" strike="noStrike" kern="1200" cap="none" spc="0" normalizeH="0" baseline="0" noProof="0" dirty="0">
                        <a:ln>
                          <a:noFill/>
                        </a:ln>
                        <a:solidFill>
                          <a:schemeClr val="tx1"/>
                        </a:solidFill>
                        <a:effectLst/>
                        <a:uLnTx/>
                        <a:uFillTx/>
                      </a:endParaRPr>
                    </a:p>
                  </a:txBody>
                  <a:tcPr/>
                </a:tc>
                <a:extLst>
                  <a:ext uri="{0D108BD9-81ED-4DB2-BD59-A6C34878D82A}">
                    <a16:rowId xmlns:a16="http://schemas.microsoft.com/office/drawing/2014/main" val="3226349706"/>
                  </a:ext>
                </a:extLst>
              </a:tr>
              <a:tr h="569185">
                <a:tc>
                  <a:txBody>
                    <a:bodyPr/>
                    <a:lstStyle/>
                    <a:p>
                      <a:pPr algn="just"/>
                      <a:endParaRPr lang="es-CL"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90120681"/>
                  </a:ext>
                </a:extLst>
              </a:tr>
            </a:tbl>
          </a:graphicData>
        </a:graphic>
      </p:graphicFrame>
      <p:pic>
        <p:nvPicPr>
          <p:cNvPr id="12" name="Imagen 11">
            <a:extLst>
              <a:ext uri="{FF2B5EF4-FFF2-40B4-BE49-F238E27FC236}">
                <a16:creationId xmlns:a16="http://schemas.microsoft.com/office/drawing/2014/main" id="{C722C104-4319-46F9-B79F-9189F3EE2043}"/>
              </a:ext>
            </a:extLst>
          </p:cNvPr>
          <p:cNvPicPr>
            <a:picLocks noChangeAspect="1"/>
          </p:cNvPicPr>
          <p:nvPr/>
        </p:nvPicPr>
        <p:blipFill>
          <a:blip r:embed="rId2"/>
          <a:stretch>
            <a:fillRect/>
          </a:stretch>
        </p:blipFill>
        <p:spPr>
          <a:xfrm>
            <a:off x="8897815" y="312821"/>
            <a:ext cx="2230139" cy="902718"/>
          </a:xfrm>
          <a:prstGeom prst="rect">
            <a:avLst/>
          </a:prstGeom>
        </p:spPr>
      </p:pic>
      <p:pic>
        <p:nvPicPr>
          <p:cNvPr id="2" name="Imagen 1">
            <a:extLst>
              <a:ext uri="{FF2B5EF4-FFF2-40B4-BE49-F238E27FC236}">
                <a16:creationId xmlns:a16="http://schemas.microsoft.com/office/drawing/2014/main" id="{661D58CA-F5B3-4609-8EE2-AA3B9B8E36BE}"/>
              </a:ext>
            </a:extLst>
          </p:cNvPr>
          <p:cNvPicPr>
            <a:picLocks noChangeAspect="1"/>
          </p:cNvPicPr>
          <p:nvPr/>
        </p:nvPicPr>
        <p:blipFill>
          <a:blip r:embed="rId3"/>
          <a:stretch>
            <a:fillRect/>
          </a:stretch>
        </p:blipFill>
        <p:spPr>
          <a:xfrm>
            <a:off x="837285" y="170407"/>
            <a:ext cx="2456901" cy="1383912"/>
          </a:xfrm>
          <a:prstGeom prst="rect">
            <a:avLst/>
          </a:prstGeom>
        </p:spPr>
      </p:pic>
    </p:spTree>
    <p:extLst>
      <p:ext uri="{BB962C8B-B14F-4D97-AF65-F5344CB8AC3E}">
        <p14:creationId xmlns:p14="http://schemas.microsoft.com/office/powerpoint/2010/main" val="57884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1F4409-472C-4CC1-9AC8-4A82829665D7}"/>
              </a:ext>
            </a:extLst>
          </p:cNvPr>
          <p:cNvPicPr>
            <a:picLocks noChangeAspect="1"/>
          </p:cNvPicPr>
          <p:nvPr/>
        </p:nvPicPr>
        <p:blipFill>
          <a:blip r:embed="rId3"/>
          <a:stretch>
            <a:fillRect/>
          </a:stretch>
        </p:blipFill>
        <p:spPr>
          <a:xfrm>
            <a:off x="9561178" y="289246"/>
            <a:ext cx="1963082" cy="981541"/>
          </a:xfrm>
          <a:prstGeom prst="rect">
            <a:avLst/>
          </a:prstGeom>
        </p:spPr>
      </p:pic>
      <p:pic>
        <p:nvPicPr>
          <p:cNvPr id="2" name="Imagen 1">
            <a:extLst>
              <a:ext uri="{FF2B5EF4-FFF2-40B4-BE49-F238E27FC236}">
                <a16:creationId xmlns:a16="http://schemas.microsoft.com/office/drawing/2014/main" id="{CFC924B0-7C1E-4225-A882-06179F6CF13D}"/>
              </a:ext>
            </a:extLst>
          </p:cNvPr>
          <p:cNvPicPr>
            <a:picLocks noChangeAspect="1"/>
          </p:cNvPicPr>
          <p:nvPr/>
        </p:nvPicPr>
        <p:blipFill>
          <a:blip r:embed="rId4"/>
          <a:stretch>
            <a:fillRect/>
          </a:stretch>
        </p:blipFill>
        <p:spPr>
          <a:xfrm>
            <a:off x="861996" y="161982"/>
            <a:ext cx="2462997" cy="975445"/>
          </a:xfrm>
          <a:prstGeom prst="rect">
            <a:avLst/>
          </a:prstGeom>
        </p:spPr>
      </p:pic>
      <p:sp>
        <p:nvSpPr>
          <p:cNvPr id="5" name="Título 1">
            <a:extLst>
              <a:ext uri="{FF2B5EF4-FFF2-40B4-BE49-F238E27FC236}">
                <a16:creationId xmlns:a16="http://schemas.microsoft.com/office/drawing/2014/main" id="{2395BE20-9DCE-4CBE-8AD8-92B6C3D2D8A3}"/>
              </a:ext>
            </a:extLst>
          </p:cNvPr>
          <p:cNvSpPr txBox="1">
            <a:spLocks/>
          </p:cNvSpPr>
          <p:nvPr/>
        </p:nvSpPr>
        <p:spPr>
          <a:xfrm>
            <a:off x="4200155" y="289246"/>
            <a:ext cx="3791687" cy="7965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rPr>
              <a:t>Gestión</a:t>
            </a:r>
            <a:r>
              <a:rPr lang="en-US" sz="3200" b="1" dirty="0">
                <a:solidFill>
                  <a:sysClr val="windowText" lastClr="000000"/>
                </a:solidFill>
                <a:latin typeface="+mn-lt"/>
              </a:rPr>
              <a:t> </a:t>
            </a:r>
            <a:r>
              <a:rPr lang="es-CL" sz="3200" b="1" dirty="0">
                <a:solidFill>
                  <a:sysClr val="windowText" lastClr="000000"/>
                </a:solidFill>
                <a:latin typeface="+mn-lt"/>
              </a:rPr>
              <a:t>Pedagógica. </a:t>
            </a:r>
          </a:p>
        </p:txBody>
      </p:sp>
      <p:sp>
        <p:nvSpPr>
          <p:cNvPr id="6" name="Google Shape;184;p9">
            <a:extLst>
              <a:ext uri="{FF2B5EF4-FFF2-40B4-BE49-F238E27FC236}">
                <a16:creationId xmlns:a16="http://schemas.microsoft.com/office/drawing/2014/main" id="{02E874A0-4FF1-D21A-2FF2-408C5D781B3F}"/>
              </a:ext>
            </a:extLst>
          </p:cNvPr>
          <p:cNvSpPr txBox="1"/>
          <p:nvPr/>
        </p:nvSpPr>
        <p:spPr>
          <a:xfrm>
            <a:off x="4190632" y="1085770"/>
            <a:ext cx="3668712"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b="1" i="0" u="none" dirty="0">
                <a:solidFill>
                  <a:schemeClr val="dk1"/>
                </a:solidFill>
                <a:latin typeface="Calibri"/>
                <a:ea typeface="Calibri"/>
                <a:cs typeface="Calibri"/>
                <a:sym typeface="Calibri"/>
              </a:rPr>
              <a:t>Acción:</a:t>
            </a:r>
            <a:endParaRPr lang="es-CL" b="1" dirty="0"/>
          </a:p>
          <a:p>
            <a:pPr marL="0" marR="0" lvl="0" indent="0" algn="ctr" rtl="0">
              <a:lnSpc>
                <a:spcPct val="100000"/>
              </a:lnSpc>
              <a:spcBef>
                <a:spcPts val="0"/>
              </a:spcBef>
              <a:spcAft>
                <a:spcPts val="0"/>
              </a:spcAft>
              <a:buClr>
                <a:schemeClr val="dk1"/>
              </a:buClr>
              <a:buSzPts val="1800"/>
              <a:buFont typeface="Calibri"/>
              <a:buNone/>
            </a:pPr>
            <a:r>
              <a:rPr lang="es-CL" b="1" i="0" u="none" dirty="0">
                <a:solidFill>
                  <a:schemeClr val="dk1"/>
                </a:solidFill>
                <a:latin typeface="Calibri"/>
                <a:ea typeface="Calibri"/>
                <a:cs typeface="Calibri"/>
                <a:sym typeface="Calibri"/>
              </a:rPr>
              <a:t>Articulación de los aprendizajes de los estudiantes del Programa de Integración Escolar</a:t>
            </a:r>
            <a:endParaRPr lang="es-CL" b="1" dirty="0"/>
          </a:p>
        </p:txBody>
      </p:sp>
      <p:pic>
        <p:nvPicPr>
          <p:cNvPr id="12" name="Google Shape;177;p9">
            <a:extLst>
              <a:ext uri="{FF2B5EF4-FFF2-40B4-BE49-F238E27FC236}">
                <a16:creationId xmlns:a16="http://schemas.microsoft.com/office/drawing/2014/main" id="{B58F3B8A-609A-89D3-7EF5-4C6A1A0DFEFC}"/>
              </a:ext>
            </a:extLst>
          </p:cNvPr>
          <p:cNvPicPr preferRelativeResize="0"/>
          <p:nvPr/>
        </p:nvPicPr>
        <p:blipFill rotWithShape="1">
          <a:blip r:embed="rId5">
            <a:alphaModFix/>
          </a:blip>
          <a:srcRect/>
          <a:stretch/>
        </p:blipFill>
        <p:spPr>
          <a:xfrm>
            <a:off x="4200155" y="2098065"/>
            <a:ext cx="3536150" cy="3464636"/>
          </a:xfrm>
          <a:prstGeom prst="rect">
            <a:avLst/>
          </a:prstGeom>
          <a:noFill/>
          <a:ln>
            <a:noFill/>
          </a:ln>
        </p:spPr>
      </p:pic>
      <p:sp>
        <p:nvSpPr>
          <p:cNvPr id="14" name="Google Shape;179;p9">
            <a:extLst>
              <a:ext uri="{FF2B5EF4-FFF2-40B4-BE49-F238E27FC236}">
                <a16:creationId xmlns:a16="http://schemas.microsoft.com/office/drawing/2014/main" id="{BABA4BAC-930D-AB03-31DC-4520AF4941FB}"/>
              </a:ext>
            </a:extLst>
          </p:cNvPr>
          <p:cNvSpPr/>
          <p:nvPr/>
        </p:nvSpPr>
        <p:spPr>
          <a:xfrm>
            <a:off x="8143457" y="1270787"/>
            <a:ext cx="3668712" cy="5297967"/>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Se trabaja de manera ordenada por medio de una carta Gantt que permitió el orden y positiva coordinación de las acciones del año. </a:t>
            </a:r>
          </a:p>
          <a:p>
            <a:pPr marL="457200" marR="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Se generó mayor participación por parte de los docentes para la pesquisa de posibles ingresos PIE, lo que permitió ejecutar las evaluación y llenado de formularios en el tiempo establecido. </a:t>
            </a:r>
          </a:p>
          <a:p>
            <a:pPr marL="457200" marR="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Existe mayor apertura al trabajo colaborativo entre el PIE y el equipo docente, dando énfasis en las asignaturas de Lengua y Literatura y matemática. </a:t>
            </a:r>
          </a:p>
          <a:p>
            <a:pPr marL="457200" marR="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En cuanto al trabajo con las familias y apoderados, se logró ejecutar tanto las atenciones de apoderados y las visitas domiciliarias. entendiendo que es parte del proceso que aún se encuentra en desarrollo. </a:t>
            </a:r>
          </a:p>
          <a:p>
            <a:pPr marL="457200" marR="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Trabajo en aula común, ejecutado en su proceso de manera sistemática, acorde a los tiempos y privilegiando la colaboración entre profesionales apoyando al curso completo. </a:t>
            </a:r>
          </a:p>
          <a:p>
            <a:pPr marL="457200" marR="0" lvl="0" indent="-317500" algn="just" rtl="0">
              <a:lnSpc>
                <a:spcPct val="100000"/>
              </a:lnSpc>
              <a:spcBef>
                <a:spcPts val="0"/>
              </a:spcBef>
              <a:spcAft>
                <a:spcPts val="0"/>
              </a:spcAft>
              <a:buClr>
                <a:schemeClr val="dk1"/>
              </a:buClr>
              <a:buSzPts val="1400"/>
              <a:buFont typeface="Calibri"/>
              <a:buChar char="●"/>
            </a:pPr>
            <a:r>
              <a:rPr lang="es-MX" sz="1100" dirty="0">
                <a:solidFill>
                  <a:schemeClr val="dk1"/>
                </a:solidFill>
                <a:latin typeface="Calibri"/>
                <a:ea typeface="Calibri"/>
                <a:cs typeface="Calibri"/>
                <a:sym typeface="Calibri"/>
              </a:rPr>
              <a:t>Los niveles de logro alcanzado se evidencian con mayor precisión en lengua y literatura segundo medio debido a la ausencia de docente en primero medio, sin embargo, se ha dado cobertura que demuestra en los resultados de evaluaciones formales. </a:t>
            </a:r>
          </a:p>
          <a:p>
            <a:pPr marL="457200" marR="0" lvl="0" indent="-342900" algn="just" rtl="0">
              <a:lnSpc>
                <a:spcPct val="100000"/>
              </a:lnSpc>
              <a:spcBef>
                <a:spcPts val="0"/>
              </a:spcBef>
              <a:spcAft>
                <a:spcPts val="0"/>
              </a:spcAft>
              <a:buClr>
                <a:schemeClr val="dk1"/>
              </a:buClr>
              <a:buSzPts val="1800"/>
              <a:buFont typeface="Calibri"/>
              <a:buChar char="●"/>
            </a:pPr>
            <a:endParaRPr lang="es-CL" sz="1400" b="0" i="0" u="none" dirty="0">
              <a:solidFill>
                <a:schemeClr val="dk1"/>
              </a:solidFill>
              <a:latin typeface="Calibri"/>
              <a:ea typeface="Calibri"/>
              <a:cs typeface="Calibri"/>
              <a:sym typeface="Calibri"/>
            </a:endParaRPr>
          </a:p>
        </p:txBody>
      </p:sp>
      <p:sp>
        <p:nvSpPr>
          <p:cNvPr id="16" name="Google Shape;181;p9">
            <a:extLst>
              <a:ext uri="{FF2B5EF4-FFF2-40B4-BE49-F238E27FC236}">
                <a16:creationId xmlns:a16="http://schemas.microsoft.com/office/drawing/2014/main" id="{5E9B6F92-E2FE-4A0D-8579-9629597ADF67}"/>
              </a:ext>
            </a:extLst>
          </p:cNvPr>
          <p:cNvSpPr/>
          <p:nvPr/>
        </p:nvSpPr>
        <p:spPr>
          <a:xfrm>
            <a:off x="4048544" y="5562701"/>
            <a:ext cx="3668712" cy="796524"/>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s-CL" sz="1600" b="0" i="0" u="none" dirty="0">
                <a:solidFill>
                  <a:schemeClr val="dk1"/>
                </a:solidFill>
                <a:latin typeface="Calibri"/>
                <a:ea typeface="Calibri"/>
                <a:cs typeface="Calibri"/>
                <a:sym typeface="Calibri"/>
              </a:rPr>
              <a:t>- Informe ejecutivo de la Coordinadora del Programa</a:t>
            </a:r>
            <a:endParaRPr lang="es-CL" sz="1600" dirty="0"/>
          </a:p>
        </p:txBody>
      </p:sp>
      <p:sp>
        <p:nvSpPr>
          <p:cNvPr id="17" name="Google Shape;183;p9">
            <a:extLst>
              <a:ext uri="{FF2B5EF4-FFF2-40B4-BE49-F238E27FC236}">
                <a16:creationId xmlns:a16="http://schemas.microsoft.com/office/drawing/2014/main" id="{59BFB3BC-65EF-2FB9-D298-EE30C8B3DE99}"/>
              </a:ext>
            </a:extLst>
          </p:cNvPr>
          <p:cNvSpPr/>
          <p:nvPr/>
        </p:nvSpPr>
        <p:spPr>
          <a:xfrm>
            <a:off x="305203" y="1391890"/>
            <a:ext cx="3487800" cy="4474338"/>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36550" algn="just" rtl="0">
              <a:lnSpc>
                <a:spcPct val="100000"/>
              </a:lnSpc>
              <a:spcBef>
                <a:spcPts val="0"/>
              </a:spcBef>
              <a:spcAft>
                <a:spcPts val="0"/>
              </a:spcAft>
              <a:buClr>
                <a:schemeClr val="dk1"/>
              </a:buClr>
              <a:buSzPts val="1700"/>
              <a:buFont typeface="Calibri"/>
              <a:buChar char="●"/>
            </a:pPr>
            <a:r>
              <a:rPr lang="es-MX" sz="1600" b="0" i="0" u="none" strike="noStrike" cap="none" dirty="0">
                <a:solidFill>
                  <a:schemeClr val="dk1"/>
                </a:solidFill>
                <a:latin typeface="Calibri"/>
                <a:ea typeface="Calibri"/>
                <a:cs typeface="Calibri"/>
                <a:sym typeface="Calibri"/>
              </a:rPr>
              <a:t>Continuar con el trabajo de apoyo a las y los estudiantes en las </a:t>
            </a:r>
            <a:r>
              <a:rPr lang="es-MX" sz="1600" dirty="0">
                <a:solidFill>
                  <a:schemeClr val="dk1"/>
                </a:solidFill>
                <a:latin typeface="Calibri"/>
                <a:ea typeface="Calibri"/>
                <a:cs typeface="Calibri"/>
                <a:sym typeface="Calibri"/>
              </a:rPr>
              <a:t>asignaturas</a:t>
            </a:r>
            <a:r>
              <a:rPr lang="es-MX" sz="1600" b="0" i="0" u="none" strike="noStrike" cap="none" dirty="0">
                <a:solidFill>
                  <a:schemeClr val="dk1"/>
                </a:solidFill>
                <a:latin typeface="Calibri"/>
                <a:ea typeface="Calibri"/>
                <a:cs typeface="Calibri"/>
                <a:sym typeface="Calibri"/>
              </a:rPr>
              <a:t> de lengua y </a:t>
            </a:r>
            <a:r>
              <a:rPr lang="es-MX" sz="1600" dirty="0">
                <a:solidFill>
                  <a:schemeClr val="dk1"/>
                </a:solidFill>
                <a:latin typeface="Calibri"/>
                <a:ea typeface="Calibri"/>
                <a:cs typeface="Calibri"/>
                <a:sym typeface="Calibri"/>
              </a:rPr>
              <a:t>matemática</a:t>
            </a:r>
            <a:r>
              <a:rPr lang="es-MX" sz="1600" b="0" i="0" u="none" strike="noStrike" cap="none" dirty="0">
                <a:solidFill>
                  <a:schemeClr val="dk1"/>
                </a:solidFill>
                <a:latin typeface="Calibri"/>
                <a:ea typeface="Calibri"/>
                <a:cs typeface="Calibri"/>
                <a:sym typeface="Calibri"/>
              </a:rPr>
              <a:t>, sin descuidar las distintas asignaturas que requieran de apoyo, </a:t>
            </a:r>
            <a:r>
              <a:rPr lang="es-MX" sz="1600" dirty="0">
                <a:solidFill>
                  <a:schemeClr val="dk1"/>
                </a:solidFill>
                <a:latin typeface="Calibri"/>
                <a:ea typeface="Calibri"/>
                <a:cs typeface="Calibri"/>
                <a:sym typeface="Calibri"/>
              </a:rPr>
              <a:t>así</a:t>
            </a:r>
            <a:r>
              <a:rPr lang="es-MX" sz="1600" b="0" i="0" u="none" strike="noStrike" cap="none" dirty="0">
                <a:solidFill>
                  <a:schemeClr val="dk1"/>
                </a:solidFill>
                <a:latin typeface="Calibri"/>
                <a:ea typeface="Calibri"/>
                <a:cs typeface="Calibri"/>
                <a:sym typeface="Calibri"/>
              </a:rPr>
              <a:t> trabajar en post</a:t>
            </a:r>
            <a:r>
              <a:rPr lang="es-MX" sz="1600" dirty="0">
                <a:solidFill>
                  <a:schemeClr val="dk1"/>
                </a:solidFill>
                <a:latin typeface="Calibri"/>
                <a:ea typeface="Calibri"/>
                <a:cs typeface="Calibri"/>
                <a:sym typeface="Calibri"/>
              </a:rPr>
              <a:t> de</a:t>
            </a:r>
            <a:r>
              <a:rPr lang="es-MX" sz="1600" b="0" i="0" u="none" strike="noStrike" cap="none" dirty="0">
                <a:solidFill>
                  <a:schemeClr val="dk1"/>
                </a:solidFill>
                <a:latin typeface="Calibri"/>
                <a:ea typeface="Calibri"/>
                <a:cs typeface="Calibri"/>
                <a:sym typeface="Calibri"/>
              </a:rPr>
              <a:t> disminuir la brecha entre el currículum y la realidad del estudiantado. </a:t>
            </a:r>
          </a:p>
          <a:p>
            <a:pPr marL="457200" marR="0" lvl="0" indent="-336550" algn="just" rtl="0">
              <a:lnSpc>
                <a:spcPct val="100000"/>
              </a:lnSpc>
              <a:spcBef>
                <a:spcPts val="0"/>
              </a:spcBef>
              <a:spcAft>
                <a:spcPts val="0"/>
              </a:spcAft>
              <a:buClr>
                <a:schemeClr val="dk1"/>
              </a:buClr>
              <a:buSzPts val="1700"/>
              <a:buFont typeface="Calibri"/>
              <a:buChar char="●"/>
            </a:pPr>
            <a:r>
              <a:rPr lang="es-MX" sz="1600" b="0" i="0" u="none" strike="noStrike" cap="none" dirty="0">
                <a:solidFill>
                  <a:schemeClr val="dk1"/>
                </a:solidFill>
                <a:latin typeface="Calibri"/>
                <a:ea typeface="Calibri"/>
                <a:cs typeface="Calibri"/>
                <a:sym typeface="Calibri"/>
              </a:rPr>
              <a:t>Desarrollar estrategias de aula innovadoras, acordes a las características de cada grupo de trabajo y atendiendo a las necesidades individuales. </a:t>
            </a:r>
          </a:p>
          <a:p>
            <a:pPr marL="457200" marR="0" lvl="0" indent="-336550" algn="just" rtl="0">
              <a:lnSpc>
                <a:spcPct val="100000"/>
              </a:lnSpc>
              <a:spcBef>
                <a:spcPts val="0"/>
              </a:spcBef>
              <a:spcAft>
                <a:spcPts val="0"/>
              </a:spcAft>
              <a:buClr>
                <a:schemeClr val="dk1"/>
              </a:buClr>
              <a:buSzPts val="1700"/>
              <a:buFont typeface="Calibri"/>
              <a:buChar char="●"/>
            </a:pPr>
            <a:r>
              <a:rPr lang="es-MX" sz="1600" b="0" i="0" u="none" strike="noStrike" cap="none" dirty="0">
                <a:solidFill>
                  <a:schemeClr val="dk1"/>
                </a:solidFill>
                <a:latin typeface="Calibri"/>
                <a:ea typeface="Calibri"/>
                <a:cs typeface="Calibri"/>
                <a:sym typeface="Calibri"/>
              </a:rPr>
              <a:t>abarcar todo el año escolar. </a:t>
            </a:r>
          </a:p>
          <a:p>
            <a:pPr marL="457200" marR="0" lvl="0" indent="-342900" algn="just" rtl="0">
              <a:lnSpc>
                <a:spcPct val="100000"/>
              </a:lnSpc>
              <a:spcBef>
                <a:spcPts val="0"/>
              </a:spcBef>
              <a:spcAft>
                <a:spcPts val="0"/>
              </a:spcAft>
              <a:buClr>
                <a:schemeClr val="dk1"/>
              </a:buClr>
              <a:buSzPts val="1800"/>
              <a:buFont typeface="Calibri"/>
              <a:buChar char="●"/>
            </a:pPr>
            <a:endParaRPr lang="es-CL" sz="1600" dirty="0">
              <a:solidFill>
                <a:schemeClr val="dk1"/>
              </a:solidFill>
              <a:latin typeface="Calibri"/>
              <a:ea typeface="Calibri"/>
              <a:cs typeface="Calibri"/>
              <a:sym typeface="Calibri"/>
            </a:endParaRPr>
          </a:p>
        </p:txBody>
      </p:sp>
      <p:cxnSp>
        <p:nvCxnSpPr>
          <p:cNvPr id="18" name="Google Shape;112;p5">
            <a:extLst>
              <a:ext uri="{FF2B5EF4-FFF2-40B4-BE49-F238E27FC236}">
                <a16:creationId xmlns:a16="http://schemas.microsoft.com/office/drawing/2014/main" id="{761B4A52-AB79-6F78-DBB2-6A3356FFD691}"/>
              </a:ext>
            </a:extLst>
          </p:cNvPr>
          <p:cNvCxnSpPr>
            <a:cxnSpLocks/>
          </p:cNvCxnSpPr>
          <p:nvPr/>
        </p:nvCxnSpPr>
        <p:spPr>
          <a:xfrm flipH="1" flipV="1">
            <a:off x="3793003" y="2839360"/>
            <a:ext cx="887281" cy="335883"/>
          </a:xfrm>
          <a:prstGeom prst="straightConnector1">
            <a:avLst/>
          </a:prstGeom>
          <a:noFill/>
          <a:ln w="76200" cap="flat" cmpd="sng">
            <a:solidFill>
              <a:srgbClr val="00B0F0"/>
            </a:solidFill>
            <a:prstDash val="solid"/>
            <a:miter lim="800000"/>
            <a:headEnd type="none" w="med" len="med"/>
            <a:tailEnd type="triangle" w="med" len="med"/>
          </a:ln>
        </p:spPr>
      </p:cxnSp>
      <p:cxnSp>
        <p:nvCxnSpPr>
          <p:cNvPr id="22" name="Google Shape;108;p5">
            <a:extLst>
              <a:ext uri="{FF2B5EF4-FFF2-40B4-BE49-F238E27FC236}">
                <a16:creationId xmlns:a16="http://schemas.microsoft.com/office/drawing/2014/main" id="{A3B661E7-F6FF-0BB9-A0BA-40D5F4FB517D}"/>
              </a:ext>
            </a:extLst>
          </p:cNvPr>
          <p:cNvCxnSpPr>
            <a:cxnSpLocks/>
          </p:cNvCxnSpPr>
          <p:nvPr/>
        </p:nvCxnSpPr>
        <p:spPr>
          <a:xfrm flipV="1">
            <a:off x="6995469" y="2839360"/>
            <a:ext cx="1015426" cy="439573"/>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24" name="Google Shape;110;p5">
            <a:extLst>
              <a:ext uri="{FF2B5EF4-FFF2-40B4-BE49-F238E27FC236}">
                <a16:creationId xmlns:a16="http://schemas.microsoft.com/office/drawing/2014/main" id="{5670C7A3-D367-B738-D4F7-609555C018AF}"/>
              </a:ext>
            </a:extLst>
          </p:cNvPr>
          <p:cNvCxnSpPr>
            <a:cxnSpLocks/>
          </p:cNvCxnSpPr>
          <p:nvPr/>
        </p:nvCxnSpPr>
        <p:spPr>
          <a:xfrm flipH="1">
            <a:off x="6024988" y="4808521"/>
            <a:ext cx="9523" cy="754180"/>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793473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1F4409-472C-4CC1-9AC8-4A82829665D7}"/>
              </a:ext>
            </a:extLst>
          </p:cNvPr>
          <p:cNvPicPr>
            <a:picLocks noChangeAspect="1"/>
          </p:cNvPicPr>
          <p:nvPr/>
        </p:nvPicPr>
        <p:blipFill>
          <a:blip r:embed="rId2"/>
          <a:stretch>
            <a:fillRect/>
          </a:stretch>
        </p:blipFill>
        <p:spPr>
          <a:xfrm>
            <a:off x="9561178" y="289246"/>
            <a:ext cx="1963082" cy="981541"/>
          </a:xfrm>
          <a:prstGeom prst="rect">
            <a:avLst/>
          </a:prstGeom>
        </p:spPr>
      </p:pic>
      <p:pic>
        <p:nvPicPr>
          <p:cNvPr id="2" name="Imagen 1">
            <a:extLst>
              <a:ext uri="{FF2B5EF4-FFF2-40B4-BE49-F238E27FC236}">
                <a16:creationId xmlns:a16="http://schemas.microsoft.com/office/drawing/2014/main" id="{CFC924B0-7C1E-4225-A882-06179F6CF13D}"/>
              </a:ext>
            </a:extLst>
          </p:cNvPr>
          <p:cNvPicPr>
            <a:picLocks noChangeAspect="1"/>
          </p:cNvPicPr>
          <p:nvPr/>
        </p:nvPicPr>
        <p:blipFill>
          <a:blip r:embed="rId3"/>
          <a:stretch>
            <a:fillRect/>
          </a:stretch>
        </p:blipFill>
        <p:spPr>
          <a:xfrm>
            <a:off x="861996" y="161982"/>
            <a:ext cx="2462997" cy="975445"/>
          </a:xfrm>
          <a:prstGeom prst="rect">
            <a:avLst/>
          </a:prstGeom>
        </p:spPr>
      </p:pic>
      <p:sp>
        <p:nvSpPr>
          <p:cNvPr id="5" name="Título 1">
            <a:extLst>
              <a:ext uri="{FF2B5EF4-FFF2-40B4-BE49-F238E27FC236}">
                <a16:creationId xmlns:a16="http://schemas.microsoft.com/office/drawing/2014/main" id="{2395BE20-9DCE-4CBE-8AD8-92B6C3D2D8A3}"/>
              </a:ext>
            </a:extLst>
          </p:cNvPr>
          <p:cNvSpPr txBox="1">
            <a:spLocks/>
          </p:cNvSpPr>
          <p:nvPr/>
        </p:nvSpPr>
        <p:spPr>
          <a:xfrm>
            <a:off x="4200155" y="289246"/>
            <a:ext cx="3791687" cy="7965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rPr>
              <a:t>Gestión</a:t>
            </a:r>
            <a:r>
              <a:rPr lang="en-US" sz="3200" b="1" dirty="0">
                <a:solidFill>
                  <a:sysClr val="windowText" lastClr="000000"/>
                </a:solidFill>
                <a:latin typeface="+mn-lt"/>
              </a:rPr>
              <a:t> </a:t>
            </a:r>
            <a:r>
              <a:rPr lang="es-CL" sz="3200" b="1" dirty="0">
                <a:solidFill>
                  <a:sysClr val="windowText" lastClr="000000"/>
                </a:solidFill>
                <a:latin typeface="+mn-lt"/>
              </a:rPr>
              <a:t>Pedagógica. </a:t>
            </a:r>
          </a:p>
        </p:txBody>
      </p:sp>
      <p:sp>
        <p:nvSpPr>
          <p:cNvPr id="3" name="Google Shape;209;p11">
            <a:extLst>
              <a:ext uri="{FF2B5EF4-FFF2-40B4-BE49-F238E27FC236}">
                <a16:creationId xmlns:a16="http://schemas.microsoft.com/office/drawing/2014/main" id="{A914E15D-54B1-F24F-A781-DF34235B9CFA}"/>
              </a:ext>
            </a:extLst>
          </p:cNvPr>
          <p:cNvSpPr txBox="1"/>
          <p:nvPr/>
        </p:nvSpPr>
        <p:spPr>
          <a:xfrm>
            <a:off x="4399798" y="1085770"/>
            <a:ext cx="33924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sz="1800" b="1" i="0" u="none" dirty="0">
                <a:solidFill>
                  <a:schemeClr val="dk1"/>
                </a:solidFill>
                <a:latin typeface="Calibri"/>
                <a:ea typeface="Calibri"/>
                <a:cs typeface="Calibri"/>
                <a:sym typeface="Calibri"/>
              </a:rPr>
              <a:t>Acción:</a:t>
            </a:r>
            <a:endParaRPr lang="es-CL" b="1" dirty="0"/>
          </a:p>
          <a:p>
            <a:pPr marL="0" marR="0" lvl="0" indent="0" algn="ctr" rtl="0">
              <a:lnSpc>
                <a:spcPct val="100000"/>
              </a:lnSpc>
              <a:spcBef>
                <a:spcPts val="0"/>
              </a:spcBef>
              <a:spcAft>
                <a:spcPts val="0"/>
              </a:spcAft>
              <a:buClr>
                <a:schemeClr val="dk1"/>
              </a:buClr>
              <a:buSzPts val="1800"/>
              <a:buFont typeface="Calibri"/>
              <a:buNone/>
            </a:pPr>
            <a:r>
              <a:rPr lang="es-CL" sz="1800" b="1" i="0" u="none" dirty="0">
                <a:solidFill>
                  <a:schemeClr val="dk1"/>
                </a:solidFill>
                <a:latin typeface="Calibri"/>
                <a:ea typeface="Calibri"/>
                <a:cs typeface="Calibri"/>
                <a:sym typeface="Calibri"/>
              </a:rPr>
              <a:t>Fortalecimiento de la Planificación de Actividades Institucionales</a:t>
            </a:r>
            <a:endParaRPr lang="es-CL" b="1" dirty="0"/>
          </a:p>
        </p:txBody>
      </p:sp>
      <p:pic>
        <p:nvPicPr>
          <p:cNvPr id="6" name="Google Shape;202;p11">
            <a:extLst>
              <a:ext uri="{FF2B5EF4-FFF2-40B4-BE49-F238E27FC236}">
                <a16:creationId xmlns:a16="http://schemas.microsoft.com/office/drawing/2014/main" id="{3668DA3B-BA36-1B23-2B5F-0B1DA68C4806}"/>
              </a:ext>
            </a:extLst>
          </p:cNvPr>
          <p:cNvPicPr preferRelativeResize="0"/>
          <p:nvPr/>
        </p:nvPicPr>
        <p:blipFill rotWithShape="1">
          <a:blip r:embed="rId4">
            <a:alphaModFix/>
          </a:blip>
          <a:srcRect/>
          <a:stretch/>
        </p:blipFill>
        <p:spPr>
          <a:xfrm>
            <a:off x="4256465" y="2283886"/>
            <a:ext cx="3392400" cy="3183001"/>
          </a:xfrm>
          <a:prstGeom prst="rect">
            <a:avLst/>
          </a:prstGeom>
          <a:noFill/>
          <a:ln>
            <a:noFill/>
          </a:ln>
        </p:spPr>
      </p:pic>
      <p:sp>
        <p:nvSpPr>
          <p:cNvPr id="7" name="Google Shape;204;p11">
            <a:extLst>
              <a:ext uri="{FF2B5EF4-FFF2-40B4-BE49-F238E27FC236}">
                <a16:creationId xmlns:a16="http://schemas.microsoft.com/office/drawing/2014/main" id="{19998BFC-54BC-258F-75FC-E1450232871C}"/>
              </a:ext>
            </a:extLst>
          </p:cNvPr>
          <p:cNvSpPr/>
          <p:nvPr/>
        </p:nvSpPr>
        <p:spPr>
          <a:xfrm>
            <a:off x="7868866" y="1289031"/>
            <a:ext cx="4137184" cy="5393124"/>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23850" algn="just" rtl="0">
              <a:lnSpc>
                <a:spcPct val="100000"/>
              </a:lnSpc>
              <a:spcBef>
                <a:spcPts val="0"/>
              </a:spcBef>
              <a:spcAft>
                <a:spcPts val="0"/>
              </a:spcAft>
              <a:buClr>
                <a:schemeClr val="dk1"/>
              </a:buClr>
              <a:buSzPts val="1500"/>
              <a:buFont typeface="Calibri"/>
              <a:buChar char="●"/>
            </a:pPr>
            <a:r>
              <a:rPr lang="es-MX" sz="1400" dirty="0">
                <a:solidFill>
                  <a:schemeClr val="dk1"/>
                </a:solidFill>
                <a:latin typeface="Calibri"/>
                <a:ea typeface="Calibri"/>
                <a:cs typeface="Calibri"/>
                <a:sym typeface="Calibri"/>
              </a:rPr>
              <a:t>Acción que se encuentra en proceso de reprogramación de algunas actividades, sin embargo, las ya realizadas  han sido exitosa, ya que se logró la ejecución y participación de con un alto porcentaje de la comunidad. (estudiantes, familia, municipio, entre otros)</a:t>
            </a:r>
          </a:p>
          <a:p>
            <a:pPr marL="457200" marR="0" lvl="0" indent="-323850" algn="just" rtl="0">
              <a:lnSpc>
                <a:spcPct val="100000"/>
              </a:lnSpc>
              <a:spcBef>
                <a:spcPts val="0"/>
              </a:spcBef>
              <a:spcAft>
                <a:spcPts val="0"/>
              </a:spcAft>
              <a:buClr>
                <a:schemeClr val="dk1"/>
              </a:buClr>
              <a:buSzPts val="1500"/>
              <a:buFont typeface="Calibri"/>
              <a:buChar char="●"/>
            </a:pPr>
            <a:r>
              <a:rPr lang="es-MX" sz="1400" dirty="0">
                <a:solidFill>
                  <a:schemeClr val="dk1"/>
                </a:solidFill>
                <a:latin typeface="Calibri"/>
                <a:ea typeface="Calibri"/>
                <a:cs typeface="Calibri"/>
                <a:sym typeface="Calibri"/>
              </a:rPr>
              <a:t>Se ha logrado aumentar la percepción de fortalecimiento del sentido de pertenencia tanto con las actividades de presentación y promoción de la especialidad como de aquellas transversales. </a:t>
            </a:r>
          </a:p>
          <a:p>
            <a:pPr marL="457200" marR="0" lvl="0" indent="-323850" algn="just" rtl="0">
              <a:lnSpc>
                <a:spcPct val="100000"/>
              </a:lnSpc>
              <a:spcBef>
                <a:spcPts val="0"/>
              </a:spcBef>
              <a:spcAft>
                <a:spcPts val="0"/>
              </a:spcAft>
              <a:buClr>
                <a:schemeClr val="dk1"/>
              </a:buClr>
              <a:buSzPts val="1500"/>
              <a:buFont typeface="Calibri"/>
              <a:buChar char="●"/>
            </a:pPr>
            <a:r>
              <a:rPr lang="es-MX" sz="1400" dirty="0">
                <a:solidFill>
                  <a:schemeClr val="dk1"/>
                </a:solidFill>
                <a:latin typeface="Calibri"/>
                <a:ea typeface="Calibri"/>
                <a:cs typeface="Calibri"/>
                <a:sym typeface="Calibri"/>
              </a:rPr>
              <a:t>En todas las actividades ejecutadas se contó con el apoyo y trabajo comprometido del equipo docente y del resto del personal. </a:t>
            </a:r>
          </a:p>
          <a:p>
            <a:pPr marL="457200" marR="0" lvl="0" indent="-323850" algn="just" rtl="0">
              <a:lnSpc>
                <a:spcPct val="100000"/>
              </a:lnSpc>
              <a:spcBef>
                <a:spcPts val="0"/>
              </a:spcBef>
              <a:spcAft>
                <a:spcPts val="0"/>
              </a:spcAft>
              <a:buClr>
                <a:schemeClr val="dk1"/>
              </a:buClr>
              <a:buSzPts val="1500"/>
              <a:buFont typeface="Calibri"/>
              <a:buChar char="●"/>
            </a:pPr>
            <a:r>
              <a:rPr lang="es-MX" sz="1400" dirty="0">
                <a:solidFill>
                  <a:schemeClr val="dk1"/>
                </a:solidFill>
                <a:latin typeface="Calibri"/>
                <a:ea typeface="Calibri"/>
                <a:cs typeface="Calibri"/>
                <a:sym typeface="Calibri"/>
              </a:rPr>
              <a:t>Se considera un logro importante que las familias son partícipes del proceso. </a:t>
            </a:r>
          </a:p>
          <a:p>
            <a:pPr marL="457200" marR="0" lvl="0" indent="-323850" algn="just" rtl="0">
              <a:lnSpc>
                <a:spcPct val="100000"/>
              </a:lnSpc>
              <a:spcBef>
                <a:spcPts val="0"/>
              </a:spcBef>
              <a:spcAft>
                <a:spcPts val="0"/>
              </a:spcAft>
              <a:buClr>
                <a:schemeClr val="dk1"/>
              </a:buClr>
              <a:buSzPts val="1500"/>
              <a:buFont typeface="Calibri"/>
              <a:buChar char="●"/>
            </a:pPr>
            <a:r>
              <a:rPr lang="es-MX" sz="1400" dirty="0">
                <a:solidFill>
                  <a:schemeClr val="dk1"/>
                </a:solidFill>
                <a:latin typeface="Calibri"/>
                <a:ea typeface="Calibri"/>
                <a:cs typeface="Calibri"/>
                <a:sym typeface="Calibri"/>
              </a:rPr>
              <a:t>Las actividades ejecutadas se hicieron considerando la participación como actores principales a nuestras(os) estudiantes, incluyendo la participación y colaboración de las familias, e invitando a la comunidad. </a:t>
            </a:r>
          </a:p>
          <a:p>
            <a:pPr marL="457200" marR="0" lvl="0" indent="-336550" algn="just" rtl="0">
              <a:lnSpc>
                <a:spcPct val="100000"/>
              </a:lnSpc>
              <a:spcBef>
                <a:spcPts val="0"/>
              </a:spcBef>
              <a:spcAft>
                <a:spcPts val="0"/>
              </a:spcAft>
              <a:buClr>
                <a:schemeClr val="dk1"/>
              </a:buClr>
              <a:buSzPts val="1700"/>
              <a:buFont typeface="Calibri"/>
              <a:buChar char="●"/>
            </a:pPr>
            <a:endParaRPr sz="1400" dirty="0">
              <a:solidFill>
                <a:schemeClr val="dk1"/>
              </a:solidFill>
              <a:latin typeface="Calibri"/>
              <a:ea typeface="Calibri"/>
              <a:cs typeface="Calibri"/>
              <a:sym typeface="Calibri"/>
            </a:endParaRPr>
          </a:p>
        </p:txBody>
      </p:sp>
      <p:sp>
        <p:nvSpPr>
          <p:cNvPr id="8" name="Google Shape;208;p11">
            <a:extLst>
              <a:ext uri="{FF2B5EF4-FFF2-40B4-BE49-F238E27FC236}">
                <a16:creationId xmlns:a16="http://schemas.microsoft.com/office/drawing/2014/main" id="{D9B6C895-8819-8A92-C46E-2BBA868539D5}"/>
              </a:ext>
            </a:extLst>
          </p:cNvPr>
          <p:cNvSpPr/>
          <p:nvPr/>
        </p:nvSpPr>
        <p:spPr>
          <a:xfrm>
            <a:off x="427175" y="1137426"/>
            <a:ext cx="3392400" cy="4329461"/>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Las proyecciones asociadas al 2024 es dar continuidad a las actividades institucionales programadas anualmente, delegando responsabilidades en distintos departamentos. Estandarizando aquellas actividades que tributan al proyecto educativo institucional. Establecer el impacto de las acciones por medio de una pauta de evaluación. Establecer nuevos medios de difusión con el fin de aumentar el porcentaje de participación.</a:t>
            </a:r>
          </a:p>
          <a:p>
            <a:pPr marL="457200" marR="0" lvl="0" indent="-342900" algn="just" rtl="0">
              <a:lnSpc>
                <a:spcPct val="100000"/>
              </a:lnSpc>
              <a:spcBef>
                <a:spcPts val="0"/>
              </a:spcBef>
              <a:spcAft>
                <a:spcPts val="0"/>
              </a:spcAft>
              <a:buClr>
                <a:schemeClr val="dk1"/>
              </a:buClr>
              <a:buSzPts val="1800"/>
              <a:buFont typeface="Calibri"/>
              <a:buChar char="●"/>
            </a:pPr>
            <a:endParaRPr lang="es-CL" sz="1400" dirty="0">
              <a:solidFill>
                <a:schemeClr val="dk1"/>
              </a:solidFill>
              <a:latin typeface="Calibri"/>
              <a:ea typeface="Calibri"/>
              <a:cs typeface="Calibri"/>
              <a:sym typeface="Calibri"/>
            </a:endParaRPr>
          </a:p>
        </p:txBody>
      </p:sp>
      <p:sp>
        <p:nvSpPr>
          <p:cNvPr id="9" name="Google Shape;206;p11">
            <a:extLst>
              <a:ext uri="{FF2B5EF4-FFF2-40B4-BE49-F238E27FC236}">
                <a16:creationId xmlns:a16="http://schemas.microsoft.com/office/drawing/2014/main" id="{D852B3EA-38AD-3BD7-4714-89CE01EDEE4E}"/>
              </a:ext>
            </a:extLst>
          </p:cNvPr>
          <p:cNvSpPr/>
          <p:nvPr/>
        </p:nvSpPr>
        <p:spPr>
          <a:xfrm>
            <a:off x="3698406" y="5466888"/>
            <a:ext cx="3894150" cy="610683"/>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 Informe </a:t>
            </a:r>
            <a:r>
              <a:rPr lang="es-CL" sz="1800" b="0" i="0" u="none" dirty="0">
                <a:solidFill>
                  <a:schemeClr val="dk1"/>
                </a:solidFill>
                <a:latin typeface="Calibri"/>
                <a:ea typeface="Calibri"/>
                <a:cs typeface="Calibri"/>
                <a:sym typeface="Calibri"/>
              </a:rPr>
              <a:t>ejecutivo</a:t>
            </a:r>
            <a:r>
              <a:rPr lang="en-US" sz="1800" b="0" i="0" u="none" dirty="0">
                <a:solidFill>
                  <a:schemeClr val="dk1"/>
                </a:solidFill>
                <a:latin typeface="Calibri"/>
                <a:ea typeface="Calibri"/>
                <a:cs typeface="Calibri"/>
                <a:sym typeface="Calibri"/>
              </a:rPr>
              <a:t> del </a:t>
            </a:r>
            <a:r>
              <a:rPr lang="es-CL" sz="1800" b="0" i="0" u="none" dirty="0">
                <a:solidFill>
                  <a:schemeClr val="dk1"/>
                </a:solidFill>
                <a:latin typeface="Calibri"/>
                <a:ea typeface="Calibri"/>
                <a:cs typeface="Calibri"/>
                <a:sym typeface="Calibri"/>
              </a:rPr>
              <a:t>impacto</a:t>
            </a:r>
            <a:r>
              <a:rPr lang="en-US" sz="1800" b="0" i="0" u="none" dirty="0">
                <a:solidFill>
                  <a:schemeClr val="dk1"/>
                </a:solidFill>
                <a:latin typeface="Calibri"/>
                <a:ea typeface="Calibri"/>
                <a:cs typeface="Calibri"/>
                <a:sym typeface="Calibri"/>
              </a:rPr>
              <a:t> de la </a:t>
            </a:r>
            <a:r>
              <a:rPr lang="es-CL" sz="1800" b="0" i="0" u="none" dirty="0">
                <a:solidFill>
                  <a:schemeClr val="dk1"/>
                </a:solidFill>
                <a:latin typeface="Calibri"/>
                <a:ea typeface="Calibri"/>
                <a:cs typeface="Calibri"/>
                <a:sym typeface="Calibri"/>
              </a:rPr>
              <a:t>acción</a:t>
            </a:r>
            <a:endParaRPr lang="es-CL" dirty="0"/>
          </a:p>
        </p:txBody>
      </p:sp>
      <p:cxnSp>
        <p:nvCxnSpPr>
          <p:cNvPr id="10" name="Google Shape;108;p5">
            <a:extLst>
              <a:ext uri="{FF2B5EF4-FFF2-40B4-BE49-F238E27FC236}">
                <a16:creationId xmlns:a16="http://schemas.microsoft.com/office/drawing/2014/main" id="{B1550453-45AF-C7D5-2E39-405F49045EFB}"/>
              </a:ext>
            </a:extLst>
          </p:cNvPr>
          <p:cNvCxnSpPr>
            <a:cxnSpLocks/>
          </p:cNvCxnSpPr>
          <p:nvPr/>
        </p:nvCxnSpPr>
        <p:spPr>
          <a:xfrm flipV="1">
            <a:off x="7060367" y="2947737"/>
            <a:ext cx="808499" cy="481263"/>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14" name="Google Shape;112;p5">
            <a:extLst>
              <a:ext uri="{FF2B5EF4-FFF2-40B4-BE49-F238E27FC236}">
                <a16:creationId xmlns:a16="http://schemas.microsoft.com/office/drawing/2014/main" id="{7489E28F-8122-4ABF-74EB-ED8D173B92BD}"/>
              </a:ext>
            </a:extLst>
          </p:cNvPr>
          <p:cNvCxnSpPr>
            <a:cxnSpLocks/>
          </p:cNvCxnSpPr>
          <p:nvPr/>
        </p:nvCxnSpPr>
        <p:spPr>
          <a:xfrm flipH="1" flipV="1">
            <a:off x="3896243" y="2611854"/>
            <a:ext cx="887281" cy="776650"/>
          </a:xfrm>
          <a:prstGeom prst="straightConnector1">
            <a:avLst/>
          </a:prstGeom>
          <a:noFill/>
          <a:ln w="76200" cap="flat" cmpd="sng">
            <a:solidFill>
              <a:srgbClr val="00B0F0"/>
            </a:solidFill>
            <a:prstDash val="solid"/>
            <a:miter lim="800000"/>
            <a:headEnd type="none" w="med" len="med"/>
            <a:tailEnd type="triangle" w="med" len="med"/>
          </a:ln>
        </p:spPr>
      </p:cxnSp>
      <p:cxnSp>
        <p:nvCxnSpPr>
          <p:cNvPr id="15" name="Google Shape;110;p5">
            <a:extLst>
              <a:ext uri="{FF2B5EF4-FFF2-40B4-BE49-F238E27FC236}">
                <a16:creationId xmlns:a16="http://schemas.microsoft.com/office/drawing/2014/main" id="{74C3F054-9F6B-0DCF-1FC2-01516A06F270}"/>
              </a:ext>
            </a:extLst>
          </p:cNvPr>
          <p:cNvCxnSpPr>
            <a:cxnSpLocks/>
            <a:endCxn id="9" idx="0"/>
          </p:cNvCxnSpPr>
          <p:nvPr/>
        </p:nvCxnSpPr>
        <p:spPr>
          <a:xfrm flipH="1">
            <a:off x="5645481" y="4826833"/>
            <a:ext cx="125732" cy="640055"/>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517450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501021" y="110623"/>
            <a:ext cx="1963082" cy="981541"/>
          </a:xfrm>
          <a:prstGeom prst="rect">
            <a:avLst/>
          </a:prstGeom>
        </p:spPr>
      </p:pic>
      <p:pic>
        <p:nvPicPr>
          <p:cNvPr id="2" name="Imagen 1">
            <a:extLst>
              <a:ext uri="{FF2B5EF4-FFF2-40B4-BE49-F238E27FC236}">
                <a16:creationId xmlns:a16="http://schemas.microsoft.com/office/drawing/2014/main" id="{DDD4039D-FCAA-4EF0-B64A-0808DF8906CB}"/>
              </a:ext>
            </a:extLst>
          </p:cNvPr>
          <p:cNvPicPr>
            <a:picLocks noChangeAspect="1"/>
          </p:cNvPicPr>
          <p:nvPr/>
        </p:nvPicPr>
        <p:blipFill>
          <a:blip r:embed="rId3"/>
          <a:stretch>
            <a:fillRect/>
          </a:stretch>
        </p:blipFill>
        <p:spPr>
          <a:xfrm>
            <a:off x="857985" y="205182"/>
            <a:ext cx="2462997" cy="975445"/>
          </a:xfrm>
          <a:prstGeom prst="rect">
            <a:avLst/>
          </a:prstGeom>
        </p:spPr>
      </p:pic>
      <p:sp>
        <p:nvSpPr>
          <p:cNvPr id="5" name="Título 1">
            <a:extLst>
              <a:ext uri="{FF2B5EF4-FFF2-40B4-BE49-F238E27FC236}">
                <a16:creationId xmlns:a16="http://schemas.microsoft.com/office/drawing/2014/main" id="{CAD329DA-629B-4B4B-B70B-DC9AFE5A967C}"/>
              </a:ext>
            </a:extLst>
          </p:cNvPr>
          <p:cNvSpPr txBox="1">
            <a:spLocks/>
          </p:cNvSpPr>
          <p:nvPr/>
        </p:nvSpPr>
        <p:spPr>
          <a:xfrm>
            <a:off x="4480899" y="657144"/>
            <a:ext cx="3230202" cy="4581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Gestión Pedagógica.</a:t>
            </a:r>
          </a:p>
          <a:p>
            <a:pPr algn="ctr"/>
            <a:endParaRPr lang="es-CL" sz="3200" b="1" dirty="0">
              <a:solidFill>
                <a:sysClr val="windowText" lastClr="000000"/>
              </a:solidFill>
              <a:latin typeface="+mn-lt"/>
              <a:cs typeface="Times New Roman" panose="02020603050405020304" pitchFamily="18" charset="0"/>
            </a:endParaRPr>
          </a:p>
        </p:txBody>
      </p:sp>
      <p:pic>
        <p:nvPicPr>
          <p:cNvPr id="3" name="Google Shape;202;p11">
            <a:extLst>
              <a:ext uri="{FF2B5EF4-FFF2-40B4-BE49-F238E27FC236}">
                <a16:creationId xmlns:a16="http://schemas.microsoft.com/office/drawing/2014/main" id="{35D8F7DB-6D79-7237-0B43-E3E547258474}"/>
              </a:ext>
            </a:extLst>
          </p:cNvPr>
          <p:cNvPicPr preferRelativeResize="0"/>
          <p:nvPr/>
        </p:nvPicPr>
        <p:blipFill rotWithShape="1">
          <a:blip r:embed="rId4">
            <a:alphaModFix/>
          </a:blip>
          <a:srcRect/>
          <a:stretch/>
        </p:blipFill>
        <p:spPr>
          <a:xfrm>
            <a:off x="4220958" y="2252702"/>
            <a:ext cx="3392400" cy="3183001"/>
          </a:xfrm>
          <a:prstGeom prst="rect">
            <a:avLst/>
          </a:prstGeom>
          <a:noFill/>
          <a:ln>
            <a:noFill/>
          </a:ln>
        </p:spPr>
      </p:pic>
      <p:sp>
        <p:nvSpPr>
          <p:cNvPr id="6" name="Google Shape;260;p14">
            <a:extLst>
              <a:ext uri="{FF2B5EF4-FFF2-40B4-BE49-F238E27FC236}">
                <a16:creationId xmlns:a16="http://schemas.microsoft.com/office/drawing/2014/main" id="{500E0E8B-8EBC-8972-444C-0685B95CABAF}"/>
              </a:ext>
            </a:extLst>
          </p:cNvPr>
          <p:cNvSpPr txBox="1"/>
          <p:nvPr/>
        </p:nvSpPr>
        <p:spPr>
          <a:xfrm>
            <a:off x="4352940" y="1222349"/>
            <a:ext cx="3392400"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b="1" i="0" u="none" dirty="0">
                <a:solidFill>
                  <a:schemeClr val="dk1"/>
                </a:solidFill>
                <a:latin typeface="Calibri"/>
                <a:ea typeface="Calibri"/>
                <a:cs typeface="Calibri"/>
                <a:sym typeface="Calibri"/>
              </a:rPr>
              <a:t>Acción:</a:t>
            </a:r>
            <a:endParaRPr lang="es-CL"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s-CL" b="1" i="0" u="none" strike="noStrike" cap="none" dirty="0">
                <a:solidFill>
                  <a:schemeClr val="dk1"/>
                </a:solidFill>
                <a:latin typeface="Calibri"/>
                <a:ea typeface="Calibri"/>
                <a:cs typeface="Calibri"/>
                <a:sym typeface="Calibri"/>
              </a:rPr>
              <a:t>Certificación de habilidades técnicas en competencias </a:t>
            </a:r>
            <a:r>
              <a:rPr lang="en-US" b="1" i="0" u="none" strike="noStrike" cap="none" dirty="0">
                <a:solidFill>
                  <a:schemeClr val="dk1"/>
                </a:solidFill>
                <a:latin typeface="Calibri"/>
                <a:ea typeface="Calibri"/>
                <a:cs typeface="Calibri"/>
                <a:sym typeface="Calibri"/>
              </a:rPr>
              <a:t>TP</a:t>
            </a:r>
            <a:endParaRPr lang="es-CL" b="1" dirty="0"/>
          </a:p>
        </p:txBody>
      </p:sp>
      <p:sp>
        <p:nvSpPr>
          <p:cNvPr id="8" name="Google Shape;255;p14">
            <a:extLst>
              <a:ext uri="{FF2B5EF4-FFF2-40B4-BE49-F238E27FC236}">
                <a16:creationId xmlns:a16="http://schemas.microsoft.com/office/drawing/2014/main" id="{CB7B3ABB-8DDD-1C95-70AC-B867C20531E2}"/>
              </a:ext>
            </a:extLst>
          </p:cNvPr>
          <p:cNvSpPr/>
          <p:nvPr/>
        </p:nvSpPr>
        <p:spPr>
          <a:xfrm>
            <a:off x="7678466" y="1119988"/>
            <a:ext cx="4258395" cy="5519963"/>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lvl="0" indent="-273050" algn="just" rtl="0">
              <a:lnSpc>
                <a:spcPct val="115000"/>
              </a:lnSpc>
              <a:spcBef>
                <a:spcPts val="0"/>
              </a:spcBef>
              <a:spcAft>
                <a:spcPts val="0"/>
              </a:spcAft>
              <a:buClr>
                <a:schemeClr val="dk1"/>
              </a:buClr>
              <a:buSzPts val="700"/>
              <a:buAutoNum type="arabicPeriod"/>
            </a:pPr>
            <a:r>
              <a:rPr lang="es-MX" sz="1100" dirty="0">
                <a:solidFill>
                  <a:schemeClr val="dk1"/>
                </a:solidFill>
                <a:latin typeface="Calibri"/>
                <a:ea typeface="Calibri"/>
                <a:cs typeface="Calibri"/>
                <a:sym typeface="Calibri"/>
              </a:rPr>
              <a:t>Fortalecimiento del perfil técnico profesional de estudiantes del Liceo Jorge Alessandri Rodríguez mediante la incorporación de elementos del marco de cualificaciones y el fortalecimiento del proyecto de vida de futuros técnicos, alineado con los requisitos de desarrollo de empresas e instituciones.</a:t>
            </a:r>
          </a:p>
          <a:p>
            <a:pPr marL="457200" lvl="0" indent="-273050" algn="just" rtl="0">
              <a:lnSpc>
                <a:spcPct val="115000"/>
              </a:lnSpc>
              <a:spcBef>
                <a:spcPts val="0"/>
              </a:spcBef>
              <a:spcAft>
                <a:spcPts val="0"/>
              </a:spcAft>
              <a:buClr>
                <a:schemeClr val="dk1"/>
              </a:buClr>
              <a:buSzPts val="700"/>
              <a:buAutoNum type="arabicPeriod"/>
            </a:pPr>
            <a:r>
              <a:rPr lang="es-MX" sz="1100" dirty="0">
                <a:solidFill>
                  <a:schemeClr val="dk1"/>
                </a:solidFill>
                <a:latin typeface="Calibri"/>
                <a:ea typeface="Calibri"/>
                <a:cs typeface="Calibri"/>
                <a:sym typeface="Calibri"/>
              </a:rPr>
              <a:t>Desarrollo de habilidades y competencias técnicas en estudiantes de especialidades, adaptadas al contexto comunal para ampliar sus oportunidades de inserción laboral y crecimiento profesional.</a:t>
            </a:r>
          </a:p>
          <a:p>
            <a:pPr marL="457200" lvl="0" indent="-273050" algn="just" rtl="0">
              <a:lnSpc>
                <a:spcPct val="115000"/>
              </a:lnSpc>
              <a:spcBef>
                <a:spcPts val="0"/>
              </a:spcBef>
              <a:spcAft>
                <a:spcPts val="0"/>
              </a:spcAft>
              <a:buClr>
                <a:schemeClr val="dk1"/>
              </a:buClr>
              <a:buSzPts val="700"/>
              <a:buAutoNum type="arabicPeriod"/>
            </a:pPr>
            <a:r>
              <a:rPr lang="es-MX" sz="1100" dirty="0">
                <a:solidFill>
                  <a:schemeClr val="dk1"/>
                </a:solidFill>
                <a:latin typeface="Calibri"/>
                <a:ea typeface="Calibri"/>
                <a:cs typeface="Calibri"/>
                <a:sym typeface="Calibri"/>
              </a:rPr>
              <a:t>Involucramiento de las familias como parte crucial en el desarrollo de potencialidades y crecimiento personal de los jóvenes, brindando apoyo en el proyecto de vida con aprendizajes más contextualizados y significativos.</a:t>
            </a:r>
          </a:p>
          <a:p>
            <a:pPr marL="457200" lvl="0" indent="-273050" algn="just" rtl="0">
              <a:lnSpc>
                <a:spcPct val="115000"/>
              </a:lnSpc>
              <a:spcBef>
                <a:spcPts val="0"/>
              </a:spcBef>
              <a:spcAft>
                <a:spcPts val="0"/>
              </a:spcAft>
              <a:buClr>
                <a:schemeClr val="dk1"/>
              </a:buClr>
              <a:buSzPts val="700"/>
              <a:buAutoNum type="arabicPeriod"/>
            </a:pPr>
            <a:r>
              <a:rPr lang="es-MX" sz="1100" dirty="0">
                <a:solidFill>
                  <a:schemeClr val="dk1"/>
                </a:solidFill>
                <a:latin typeface="Calibri"/>
                <a:ea typeface="Calibri"/>
                <a:cs typeface="Calibri"/>
                <a:sym typeface="Calibri"/>
              </a:rPr>
              <a:t>Acerca la realidad laboral a los estudiantes para expandir sus oportunidades de empleo.</a:t>
            </a:r>
          </a:p>
          <a:p>
            <a:pPr marL="457200" lvl="0" indent="-273050" algn="just" rtl="0">
              <a:lnSpc>
                <a:spcPct val="115000"/>
              </a:lnSpc>
              <a:spcBef>
                <a:spcPts val="0"/>
              </a:spcBef>
              <a:spcAft>
                <a:spcPts val="0"/>
              </a:spcAft>
              <a:buClr>
                <a:schemeClr val="dk1"/>
              </a:buClr>
              <a:buSzPts val="700"/>
              <a:buAutoNum type="arabicPeriod"/>
            </a:pPr>
            <a:r>
              <a:rPr lang="es-MX" sz="1100" dirty="0">
                <a:solidFill>
                  <a:schemeClr val="dk1"/>
                </a:solidFill>
                <a:latin typeface="Calibri"/>
                <a:ea typeface="Calibri"/>
                <a:cs typeface="Calibri"/>
                <a:sym typeface="Calibri"/>
              </a:rPr>
              <a:t>Impulsa la continuidad de estudios y refuerza la formación para el trabajo, proporcionando herramientas técnicas a estudiantes de especialidades.</a:t>
            </a:r>
          </a:p>
          <a:p>
            <a:pPr marL="457200" lvl="0" indent="-298450" algn="just" rtl="0">
              <a:lnSpc>
                <a:spcPct val="115000"/>
              </a:lnSpc>
              <a:spcBef>
                <a:spcPts val="0"/>
              </a:spcBef>
              <a:spcAft>
                <a:spcPts val="0"/>
              </a:spcAft>
              <a:buClr>
                <a:schemeClr val="dk1"/>
              </a:buClr>
              <a:buSzPts val="1100"/>
              <a:buAutoNum type="arabicPeriod"/>
            </a:pPr>
            <a:r>
              <a:rPr lang="es-MX" sz="1100" dirty="0">
                <a:solidFill>
                  <a:schemeClr val="dk1"/>
                </a:solidFill>
                <a:latin typeface="Calibri"/>
                <a:ea typeface="Calibri"/>
                <a:cs typeface="Calibri"/>
                <a:sym typeface="Calibri"/>
              </a:rPr>
              <a:t>Resulta en una mejor preparación de los estudiantes titulados para integrarse al mundo laboral o continuar estudios superiores, con un cambio conductual positivo en los participantes</a:t>
            </a:r>
            <a:r>
              <a:rPr lang="es-MX" dirty="0">
                <a:solidFill>
                  <a:schemeClr val="dk1"/>
                </a:solidFill>
                <a:latin typeface="Calibri"/>
                <a:ea typeface="Calibri"/>
                <a:cs typeface="Calibri"/>
                <a:sym typeface="Calibri"/>
              </a:rPr>
              <a:t>.</a:t>
            </a:r>
          </a:p>
        </p:txBody>
      </p:sp>
      <p:sp>
        <p:nvSpPr>
          <p:cNvPr id="9" name="Google Shape;257;p14">
            <a:extLst>
              <a:ext uri="{FF2B5EF4-FFF2-40B4-BE49-F238E27FC236}">
                <a16:creationId xmlns:a16="http://schemas.microsoft.com/office/drawing/2014/main" id="{903DA0DD-5DFE-827C-2A18-EBB6E49E4EF6}"/>
              </a:ext>
            </a:extLst>
          </p:cNvPr>
          <p:cNvSpPr/>
          <p:nvPr/>
        </p:nvSpPr>
        <p:spPr>
          <a:xfrm>
            <a:off x="4276475" y="5492597"/>
            <a:ext cx="3235674" cy="637674"/>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lvl="0" indent="0" algn="ctr" rtl="0">
              <a:spcBef>
                <a:spcPts val="0"/>
              </a:spcBef>
              <a:spcAft>
                <a:spcPts val="0"/>
              </a:spcAft>
              <a:buClr>
                <a:schemeClr val="dk1"/>
              </a:buClr>
              <a:buSzPts val="2400"/>
              <a:buFont typeface="Calibri"/>
              <a:buNone/>
            </a:pPr>
            <a:r>
              <a:rPr lang="en-US" sz="1600" dirty="0">
                <a:solidFill>
                  <a:schemeClr val="dk1"/>
                </a:solidFill>
                <a:latin typeface="Calibri"/>
                <a:ea typeface="Calibri"/>
                <a:cs typeface="Calibri"/>
                <a:sym typeface="Calibri"/>
              </a:rPr>
              <a:t>Informe </a:t>
            </a:r>
            <a:r>
              <a:rPr lang="en-US" sz="1600" dirty="0" err="1">
                <a:solidFill>
                  <a:schemeClr val="dk1"/>
                </a:solidFill>
                <a:latin typeface="Calibri"/>
                <a:ea typeface="Calibri"/>
                <a:cs typeface="Calibri"/>
                <a:sym typeface="Calibri"/>
              </a:rPr>
              <a:t>Ejecutivo</a:t>
            </a:r>
            <a:endParaRPr sz="1600" dirty="0">
              <a:solidFill>
                <a:schemeClr val="dk1"/>
              </a:solidFill>
            </a:endParaRPr>
          </a:p>
          <a:p>
            <a:pPr marL="0" lvl="0" indent="0" algn="ctr" rtl="0">
              <a:spcBef>
                <a:spcPts val="0"/>
              </a:spcBef>
              <a:spcAft>
                <a:spcPts val="0"/>
              </a:spcAft>
              <a:buClr>
                <a:schemeClr val="dk1"/>
              </a:buClr>
              <a:buSzPts val="2400"/>
              <a:buFont typeface="Calibri"/>
              <a:buNone/>
            </a:pPr>
            <a:endParaRPr dirty="0"/>
          </a:p>
        </p:txBody>
      </p:sp>
      <p:sp>
        <p:nvSpPr>
          <p:cNvPr id="10" name="Google Shape;259;p14">
            <a:extLst>
              <a:ext uri="{FF2B5EF4-FFF2-40B4-BE49-F238E27FC236}">
                <a16:creationId xmlns:a16="http://schemas.microsoft.com/office/drawing/2014/main" id="{75703ED0-271A-D74E-C71B-6018670B57F8}"/>
              </a:ext>
            </a:extLst>
          </p:cNvPr>
          <p:cNvSpPr/>
          <p:nvPr/>
        </p:nvSpPr>
        <p:spPr>
          <a:xfrm>
            <a:off x="255132" y="1706930"/>
            <a:ext cx="3799509" cy="2890174"/>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lvl="0" indent="457200" algn="just" rtl="0">
              <a:spcBef>
                <a:spcPts val="0"/>
              </a:spcBef>
              <a:spcAft>
                <a:spcPts val="0"/>
              </a:spcAft>
              <a:buClr>
                <a:schemeClr val="dk1"/>
              </a:buClr>
              <a:buSzPts val="1100"/>
              <a:buFont typeface="Arial"/>
              <a:buNone/>
            </a:pPr>
            <a:r>
              <a:rPr lang="es-MX" sz="1400">
                <a:solidFill>
                  <a:schemeClr val="dk1"/>
                </a:solidFill>
                <a:latin typeface="Calibri"/>
                <a:ea typeface="Calibri"/>
                <a:cs typeface="Calibri"/>
                <a:sym typeface="Calibri"/>
              </a:rPr>
              <a:t>Las proyecciones asociadas al 2024 es dar continuidad a las capacitaciones programadas anualmente y establecer nuevas capacitaciones pertinentes al plan de estudios, además de empoderar a los encargados de las especialidades y a toda la comunidad educativa propiciando el sentido de pertenencia teniendo como foco el sello técnico profesional.</a:t>
            </a:r>
            <a:endParaRPr lang="es-MX" sz="1400" b="0" i="0" u="none" strike="noStrike" cap="none" dirty="0">
              <a:solidFill>
                <a:schemeClr val="dk1"/>
              </a:solidFill>
              <a:latin typeface="Calibri"/>
              <a:ea typeface="Calibri"/>
              <a:cs typeface="Calibri"/>
              <a:sym typeface="Calibri"/>
            </a:endParaRPr>
          </a:p>
        </p:txBody>
      </p:sp>
      <p:cxnSp>
        <p:nvCxnSpPr>
          <p:cNvPr id="11" name="Google Shape;112;p5">
            <a:extLst>
              <a:ext uri="{FF2B5EF4-FFF2-40B4-BE49-F238E27FC236}">
                <a16:creationId xmlns:a16="http://schemas.microsoft.com/office/drawing/2014/main" id="{06F9471B-11F0-7834-FF22-57F393EBCFCB}"/>
              </a:ext>
            </a:extLst>
          </p:cNvPr>
          <p:cNvCxnSpPr>
            <a:cxnSpLocks/>
          </p:cNvCxnSpPr>
          <p:nvPr/>
        </p:nvCxnSpPr>
        <p:spPr>
          <a:xfrm flipH="1" flipV="1">
            <a:off x="4076274" y="3236995"/>
            <a:ext cx="647284" cy="192005"/>
          </a:xfrm>
          <a:prstGeom prst="straightConnector1">
            <a:avLst/>
          </a:prstGeom>
          <a:noFill/>
          <a:ln w="76200" cap="flat" cmpd="sng">
            <a:solidFill>
              <a:srgbClr val="00B0F0"/>
            </a:solidFill>
            <a:prstDash val="solid"/>
            <a:miter lim="800000"/>
            <a:headEnd type="none" w="med" len="med"/>
            <a:tailEnd type="triangle" w="med" len="med"/>
          </a:ln>
        </p:spPr>
      </p:cxnSp>
      <p:cxnSp>
        <p:nvCxnSpPr>
          <p:cNvPr id="13" name="Google Shape;108;p5">
            <a:extLst>
              <a:ext uri="{FF2B5EF4-FFF2-40B4-BE49-F238E27FC236}">
                <a16:creationId xmlns:a16="http://schemas.microsoft.com/office/drawing/2014/main" id="{87A6B102-84F2-7192-ABA9-ADEE71EFE3AA}"/>
              </a:ext>
            </a:extLst>
          </p:cNvPr>
          <p:cNvCxnSpPr>
            <a:cxnSpLocks/>
          </p:cNvCxnSpPr>
          <p:nvPr/>
        </p:nvCxnSpPr>
        <p:spPr>
          <a:xfrm flipV="1">
            <a:off x="6956950" y="3333713"/>
            <a:ext cx="656408" cy="96003"/>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14" name="Google Shape;110;p5">
            <a:extLst>
              <a:ext uri="{FF2B5EF4-FFF2-40B4-BE49-F238E27FC236}">
                <a16:creationId xmlns:a16="http://schemas.microsoft.com/office/drawing/2014/main" id="{D52907E1-BF8E-39F9-59D5-D3EA162AFA9E}"/>
              </a:ext>
            </a:extLst>
          </p:cNvPr>
          <p:cNvCxnSpPr>
            <a:cxnSpLocks/>
          </p:cNvCxnSpPr>
          <p:nvPr/>
        </p:nvCxnSpPr>
        <p:spPr>
          <a:xfrm>
            <a:off x="5886137" y="4706911"/>
            <a:ext cx="0" cy="728792"/>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405124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693526" y="287549"/>
            <a:ext cx="1963082" cy="981541"/>
          </a:xfrm>
          <a:prstGeom prst="rect">
            <a:avLst/>
          </a:prstGeom>
        </p:spPr>
      </p:pic>
      <p:pic>
        <p:nvPicPr>
          <p:cNvPr id="2" name="Imagen 1">
            <a:extLst>
              <a:ext uri="{FF2B5EF4-FFF2-40B4-BE49-F238E27FC236}">
                <a16:creationId xmlns:a16="http://schemas.microsoft.com/office/drawing/2014/main" id="{1A20C65E-817B-491F-B7B2-608CCAFDBABD}"/>
              </a:ext>
            </a:extLst>
          </p:cNvPr>
          <p:cNvPicPr>
            <a:picLocks noChangeAspect="1"/>
          </p:cNvPicPr>
          <p:nvPr/>
        </p:nvPicPr>
        <p:blipFill>
          <a:blip r:embed="rId3"/>
          <a:stretch>
            <a:fillRect/>
          </a:stretch>
        </p:blipFill>
        <p:spPr>
          <a:xfrm>
            <a:off x="809859" y="161983"/>
            <a:ext cx="2462997" cy="975445"/>
          </a:xfrm>
          <a:prstGeom prst="rect">
            <a:avLst/>
          </a:prstGeom>
        </p:spPr>
      </p:pic>
      <p:sp>
        <p:nvSpPr>
          <p:cNvPr id="5" name="Título 1">
            <a:extLst>
              <a:ext uri="{FF2B5EF4-FFF2-40B4-BE49-F238E27FC236}">
                <a16:creationId xmlns:a16="http://schemas.microsoft.com/office/drawing/2014/main" id="{A881FC23-89F0-4F2E-BD90-E47ADCBB3479}"/>
              </a:ext>
            </a:extLst>
          </p:cNvPr>
          <p:cNvSpPr txBox="1">
            <a:spLocks/>
          </p:cNvSpPr>
          <p:nvPr/>
        </p:nvSpPr>
        <p:spPr>
          <a:xfrm>
            <a:off x="3862764" y="306805"/>
            <a:ext cx="4599983" cy="6858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Gestión Pedagógica.</a:t>
            </a:r>
          </a:p>
        </p:txBody>
      </p:sp>
      <p:graphicFrame>
        <p:nvGraphicFramePr>
          <p:cNvPr id="6" name="Marcador de contenido 3">
            <a:extLst>
              <a:ext uri="{FF2B5EF4-FFF2-40B4-BE49-F238E27FC236}">
                <a16:creationId xmlns:a16="http://schemas.microsoft.com/office/drawing/2014/main" id="{CEF2FA09-AD5C-485E-9455-1AD01A96C03B}"/>
              </a:ext>
            </a:extLst>
          </p:cNvPr>
          <p:cNvGraphicFramePr>
            <a:graphicFrameLocks/>
          </p:cNvGraphicFramePr>
          <p:nvPr>
            <p:extLst>
              <p:ext uri="{D42A27DB-BD31-4B8C-83A1-F6EECF244321}">
                <p14:modId xmlns:p14="http://schemas.microsoft.com/office/powerpoint/2010/main" val="1426075647"/>
              </p:ext>
            </p:extLst>
          </p:nvPr>
        </p:nvGraphicFramePr>
        <p:xfrm>
          <a:off x="667619" y="1408597"/>
          <a:ext cx="4340693" cy="4040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Una multitud de gente&#10;&#10;Descripción generada automáticamente con confianza media">
            <a:extLst>
              <a:ext uri="{FF2B5EF4-FFF2-40B4-BE49-F238E27FC236}">
                <a16:creationId xmlns:a16="http://schemas.microsoft.com/office/drawing/2014/main" id="{3A6461D2-501E-0DFE-A873-6EE5219F1015}"/>
              </a:ext>
            </a:extLst>
          </p:cNvPr>
          <p:cNvPicPr>
            <a:picLocks noChangeAspect="1"/>
          </p:cNvPicPr>
          <p:nvPr/>
        </p:nvPicPr>
        <p:blipFill>
          <a:blip r:embed="rId9"/>
          <a:stretch>
            <a:fillRect/>
          </a:stretch>
        </p:blipFill>
        <p:spPr>
          <a:xfrm>
            <a:off x="5755394" y="1262888"/>
            <a:ext cx="3554437" cy="20141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descr="Un grupo de personas con paraguas&#10;&#10;Descripción generada automáticamente con confianza media">
            <a:extLst>
              <a:ext uri="{FF2B5EF4-FFF2-40B4-BE49-F238E27FC236}">
                <a16:creationId xmlns:a16="http://schemas.microsoft.com/office/drawing/2014/main" id="{73C48953-D3B3-565B-5801-D67DC57A19C7}"/>
              </a:ext>
            </a:extLst>
          </p:cNvPr>
          <p:cNvPicPr>
            <a:picLocks noChangeAspect="1"/>
          </p:cNvPicPr>
          <p:nvPr/>
        </p:nvPicPr>
        <p:blipFill>
          <a:blip r:embed="rId10"/>
          <a:stretch>
            <a:fillRect/>
          </a:stretch>
        </p:blipFill>
        <p:spPr>
          <a:xfrm>
            <a:off x="8660803" y="3429000"/>
            <a:ext cx="3174718" cy="2381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descr="Un grupo de personas sentadas en una oficina&#10;&#10;Descripción generada automáticamente">
            <a:extLst>
              <a:ext uri="{FF2B5EF4-FFF2-40B4-BE49-F238E27FC236}">
                <a16:creationId xmlns:a16="http://schemas.microsoft.com/office/drawing/2014/main" id="{9026ACB1-F137-6816-349A-53C0A7FCC579}"/>
              </a:ext>
            </a:extLst>
          </p:cNvPr>
          <p:cNvPicPr>
            <a:picLocks noChangeAspect="1"/>
          </p:cNvPicPr>
          <p:nvPr/>
        </p:nvPicPr>
        <p:blipFill>
          <a:blip r:embed="rId11"/>
          <a:stretch>
            <a:fillRect/>
          </a:stretch>
        </p:blipFill>
        <p:spPr>
          <a:xfrm>
            <a:off x="5265587" y="3999882"/>
            <a:ext cx="3137941" cy="2353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2101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501021" y="110623"/>
            <a:ext cx="1963082" cy="981541"/>
          </a:xfrm>
          <a:prstGeom prst="rect">
            <a:avLst/>
          </a:prstGeom>
        </p:spPr>
      </p:pic>
      <p:pic>
        <p:nvPicPr>
          <p:cNvPr id="2" name="Imagen 1">
            <a:extLst>
              <a:ext uri="{FF2B5EF4-FFF2-40B4-BE49-F238E27FC236}">
                <a16:creationId xmlns:a16="http://schemas.microsoft.com/office/drawing/2014/main" id="{DDD4039D-FCAA-4EF0-B64A-0808DF8906CB}"/>
              </a:ext>
            </a:extLst>
          </p:cNvPr>
          <p:cNvPicPr>
            <a:picLocks noChangeAspect="1"/>
          </p:cNvPicPr>
          <p:nvPr/>
        </p:nvPicPr>
        <p:blipFill>
          <a:blip r:embed="rId3"/>
          <a:stretch>
            <a:fillRect/>
          </a:stretch>
        </p:blipFill>
        <p:spPr>
          <a:xfrm>
            <a:off x="857985" y="205182"/>
            <a:ext cx="2462997" cy="975445"/>
          </a:xfrm>
          <a:prstGeom prst="rect">
            <a:avLst/>
          </a:prstGeom>
        </p:spPr>
      </p:pic>
      <p:sp>
        <p:nvSpPr>
          <p:cNvPr id="5" name="Título 1">
            <a:extLst>
              <a:ext uri="{FF2B5EF4-FFF2-40B4-BE49-F238E27FC236}">
                <a16:creationId xmlns:a16="http://schemas.microsoft.com/office/drawing/2014/main" id="{CAD329DA-629B-4B4B-B70B-DC9AFE5A967C}"/>
              </a:ext>
            </a:extLst>
          </p:cNvPr>
          <p:cNvSpPr txBox="1">
            <a:spLocks/>
          </p:cNvSpPr>
          <p:nvPr/>
        </p:nvSpPr>
        <p:spPr>
          <a:xfrm>
            <a:off x="4480899" y="657144"/>
            <a:ext cx="3230202" cy="4581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Liderazgo</a:t>
            </a:r>
          </a:p>
        </p:txBody>
      </p:sp>
      <p:pic>
        <p:nvPicPr>
          <p:cNvPr id="3" name="Google Shape;202;p11">
            <a:extLst>
              <a:ext uri="{FF2B5EF4-FFF2-40B4-BE49-F238E27FC236}">
                <a16:creationId xmlns:a16="http://schemas.microsoft.com/office/drawing/2014/main" id="{35D8F7DB-6D79-7237-0B43-E3E547258474}"/>
              </a:ext>
            </a:extLst>
          </p:cNvPr>
          <p:cNvPicPr preferRelativeResize="0"/>
          <p:nvPr/>
        </p:nvPicPr>
        <p:blipFill rotWithShape="1">
          <a:blip r:embed="rId4">
            <a:alphaModFix/>
          </a:blip>
          <a:srcRect/>
          <a:stretch/>
        </p:blipFill>
        <p:spPr>
          <a:xfrm>
            <a:off x="4399799" y="2283887"/>
            <a:ext cx="3392400" cy="3183001"/>
          </a:xfrm>
          <a:prstGeom prst="rect">
            <a:avLst/>
          </a:prstGeom>
          <a:noFill/>
          <a:ln>
            <a:noFill/>
          </a:ln>
        </p:spPr>
      </p:pic>
      <p:sp>
        <p:nvSpPr>
          <p:cNvPr id="6" name="Google Shape;260;p14">
            <a:extLst>
              <a:ext uri="{FF2B5EF4-FFF2-40B4-BE49-F238E27FC236}">
                <a16:creationId xmlns:a16="http://schemas.microsoft.com/office/drawing/2014/main" id="{500E0E8B-8EBC-8972-444C-0685B95CABAF}"/>
              </a:ext>
            </a:extLst>
          </p:cNvPr>
          <p:cNvSpPr txBox="1"/>
          <p:nvPr/>
        </p:nvSpPr>
        <p:spPr>
          <a:xfrm>
            <a:off x="4480899" y="1119988"/>
            <a:ext cx="33924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b="1" i="0" u="none" dirty="0">
                <a:solidFill>
                  <a:schemeClr val="dk1"/>
                </a:solidFill>
                <a:latin typeface="Calibri"/>
                <a:ea typeface="Calibri"/>
                <a:cs typeface="Calibri"/>
                <a:sym typeface="Calibri"/>
              </a:rPr>
              <a:t>Acción:</a:t>
            </a:r>
            <a:endParaRPr lang="es-CL"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s-MX" b="1" dirty="0">
                <a:solidFill>
                  <a:schemeClr val="dk1"/>
                </a:solidFill>
                <a:latin typeface="Calibri"/>
                <a:ea typeface="Calibri"/>
                <a:cs typeface="Calibri"/>
                <a:sym typeface="Calibri"/>
              </a:rPr>
              <a:t>C</a:t>
            </a:r>
            <a:r>
              <a:rPr lang="es-MX" b="1" i="0" u="none" strike="noStrike" cap="none" dirty="0">
                <a:solidFill>
                  <a:schemeClr val="dk1"/>
                </a:solidFill>
                <a:latin typeface="Calibri"/>
                <a:ea typeface="Calibri"/>
                <a:cs typeface="Calibri"/>
                <a:sym typeface="Calibri"/>
              </a:rPr>
              <a:t>reando una cultura de uso y </a:t>
            </a:r>
            <a:r>
              <a:rPr lang="es-MX" b="1" dirty="0">
                <a:solidFill>
                  <a:schemeClr val="dk1"/>
                </a:solidFill>
                <a:latin typeface="Calibri"/>
                <a:ea typeface="Calibri"/>
                <a:cs typeface="Calibri"/>
                <a:sym typeface="Calibri"/>
              </a:rPr>
              <a:t>análisis</a:t>
            </a:r>
            <a:r>
              <a:rPr lang="es-MX" b="1" i="0" u="none" strike="noStrike" cap="none" dirty="0">
                <a:solidFill>
                  <a:schemeClr val="dk1"/>
                </a:solidFill>
                <a:latin typeface="Calibri"/>
                <a:ea typeface="Calibri"/>
                <a:cs typeface="Calibri"/>
                <a:sym typeface="Calibri"/>
              </a:rPr>
              <a:t> de datos en el establecimiento.</a:t>
            </a:r>
            <a:endParaRPr lang="es-MX" sz="1400" b="1" i="0" u="none" strike="noStrike" cap="none" dirty="0">
              <a:solidFill>
                <a:srgbClr val="000000"/>
              </a:solidFill>
              <a:latin typeface="Arial"/>
              <a:ea typeface="Arial"/>
              <a:cs typeface="Arial"/>
              <a:sym typeface="Arial"/>
            </a:endParaRPr>
          </a:p>
        </p:txBody>
      </p:sp>
      <p:sp>
        <p:nvSpPr>
          <p:cNvPr id="8" name="Google Shape;255;p14">
            <a:extLst>
              <a:ext uri="{FF2B5EF4-FFF2-40B4-BE49-F238E27FC236}">
                <a16:creationId xmlns:a16="http://schemas.microsoft.com/office/drawing/2014/main" id="{CB7B3ABB-8DDD-1C95-70AC-B867C20531E2}"/>
              </a:ext>
            </a:extLst>
          </p:cNvPr>
          <p:cNvSpPr/>
          <p:nvPr/>
        </p:nvSpPr>
        <p:spPr>
          <a:xfrm>
            <a:off x="7836767" y="1317808"/>
            <a:ext cx="3885541" cy="3787069"/>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184150" algn="just">
              <a:lnSpc>
                <a:spcPct val="115000"/>
              </a:lnSpc>
              <a:buClr>
                <a:schemeClr val="dk1"/>
              </a:buClr>
              <a:buSzPts val="700"/>
            </a:pPr>
            <a:r>
              <a:rPr lang="es-MX" sz="1800" dirty="0">
                <a:solidFill>
                  <a:schemeClr val="dk1"/>
                </a:solidFill>
                <a:latin typeface="Calibri"/>
                <a:ea typeface="Calibri"/>
                <a:cs typeface="Calibri"/>
                <a:sym typeface="Calibri"/>
              </a:rPr>
              <a:t>Conceptualizar el análisis y uso de datos es un paso relevante para lograr el aprendizaje y desarrollo del conocimiento sobre mejoramiento y cambio escolar. respondiendo a los tres ejes del plan de reactivación educativa. </a:t>
            </a:r>
            <a:endParaRPr lang="es-MX" sz="1800" b="0" i="0" u="none" strike="noStrike" cap="none" dirty="0">
              <a:solidFill>
                <a:schemeClr val="dk1"/>
              </a:solidFill>
              <a:latin typeface="Calibri"/>
              <a:ea typeface="Calibri"/>
              <a:cs typeface="Calibri"/>
              <a:sym typeface="Calibri"/>
            </a:endParaRPr>
          </a:p>
          <a:p>
            <a:pPr marL="457200" lvl="0" indent="-273050" algn="just" rtl="0">
              <a:lnSpc>
                <a:spcPct val="115000"/>
              </a:lnSpc>
              <a:spcBef>
                <a:spcPts val="0"/>
              </a:spcBef>
              <a:spcAft>
                <a:spcPts val="0"/>
              </a:spcAft>
              <a:buClr>
                <a:schemeClr val="dk1"/>
              </a:buClr>
              <a:buSzPts val="700"/>
              <a:buAutoNum type="arabicPeriod"/>
            </a:pPr>
            <a:endParaRPr lang="es-MX" dirty="0">
              <a:solidFill>
                <a:schemeClr val="dk1"/>
              </a:solidFill>
              <a:latin typeface="Calibri"/>
              <a:ea typeface="Calibri"/>
              <a:cs typeface="Calibri"/>
              <a:sym typeface="Calibri"/>
            </a:endParaRPr>
          </a:p>
        </p:txBody>
      </p:sp>
      <p:sp>
        <p:nvSpPr>
          <p:cNvPr id="9" name="Google Shape;257;p14">
            <a:extLst>
              <a:ext uri="{FF2B5EF4-FFF2-40B4-BE49-F238E27FC236}">
                <a16:creationId xmlns:a16="http://schemas.microsoft.com/office/drawing/2014/main" id="{903DA0DD-5DFE-827C-2A18-EBB6E49E4EF6}"/>
              </a:ext>
            </a:extLst>
          </p:cNvPr>
          <p:cNvSpPr/>
          <p:nvPr/>
        </p:nvSpPr>
        <p:spPr>
          <a:xfrm>
            <a:off x="4556525" y="5556805"/>
            <a:ext cx="3235674" cy="644051"/>
          </a:xfrm>
          <a:prstGeom prst="roundRect">
            <a:avLst>
              <a:gd name="adj" fmla="val 0"/>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lvl="0" indent="0" algn="ctr" rtl="0">
              <a:spcBef>
                <a:spcPts val="0"/>
              </a:spcBef>
              <a:spcAft>
                <a:spcPts val="0"/>
              </a:spcAft>
              <a:buClr>
                <a:schemeClr val="dk1"/>
              </a:buClr>
              <a:buSzPts val="2400"/>
              <a:buFont typeface="Calibri"/>
              <a:buNone/>
            </a:pPr>
            <a:r>
              <a:rPr lang="en-US" sz="1600" dirty="0">
                <a:solidFill>
                  <a:schemeClr val="dk1"/>
                </a:solidFill>
                <a:latin typeface="Calibri"/>
                <a:ea typeface="Calibri"/>
                <a:cs typeface="Calibri"/>
                <a:sym typeface="Calibri"/>
              </a:rPr>
              <a:t>Informe </a:t>
            </a:r>
            <a:r>
              <a:rPr lang="es-CL" sz="1600" dirty="0">
                <a:solidFill>
                  <a:schemeClr val="dk1"/>
                </a:solidFill>
                <a:latin typeface="Calibri"/>
                <a:ea typeface="Calibri"/>
                <a:cs typeface="Calibri"/>
                <a:sym typeface="Calibri"/>
              </a:rPr>
              <a:t>Ejecutivo</a:t>
            </a:r>
            <a:endParaRPr lang="es-CL" sz="1600" dirty="0">
              <a:solidFill>
                <a:schemeClr val="dk1"/>
              </a:solidFill>
            </a:endParaRPr>
          </a:p>
          <a:p>
            <a:pPr marL="0" lvl="0" indent="0" algn="ctr" rtl="0">
              <a:spcBef>
                <a:spcPts val="0"/>
              </a:spcBef>
              <a:spcAft>
                <a:spcPts val="0"/>
              </a:spcAft>
              <a:buClr>
                <a:schemeClr val="dk1"/>
              </a:buClr>
              <a:buSzPts val="2400"/>
              <a:buFont typeface="Calibri"/>
              <a:buNone/>
            </a:pPr>
            <a:endParaRPr dirty="0"/>
          </a:p>
        </p:txBody>
      </p:sp>
      <p:sp>
        <p:nvSpPr>
          <p:cNvPr id="10" name="Google Shape;259;p14">
            <a:extLst>
              <a:ext uri="{FF2B5EF4-FFF2-40B4-BE49-F238E27FC236}">
                <a16:creationId xmlns:a16="http://schemas.microsoft.com/office/drawing/2014/main" id="{75703ED0-271A-D74E-C71B-6018670B57F8}"/>
              </a:ext>
            </a:extLst>
          </p:cNvPr>
          <p:cNvSpPr/>
          <p:nvPr/>
        </p:nvSpPr>
        <p:spPr>
          <a:xfrm>
            <a:off x="469692" y="1317809"/>
            <a:ext cx="3584949" cy="3787068"/>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indent="457200" algn="just">
              <a:buClr>
                <a:schemeClr val="dk1"/>
              </a:buClr>
              <a:buSzPts val="1100"/>
            </a:pPr>
            <a:r>
              <a:rPr lang="es-MX" dirty="0">
                <a:solidFill>
                  <a:schemeClr val="dk1"/>
                </a:solidFill>
                <a:latin typeface="Calibri"/>
                <a:ea typeface="Calibri"/>
                <a:cs typeface="Calibri"/>
                <a:sym typeface="Calibri"/>
              </a:rPr>
              <a:t>Realizar un análisis trasversal entre los objetivos estratégicos y procesos priorizados que fueron posibles de identificar y a partir de ellos generar las acciones que permitan mejorar el desempeño de dicho proceso.</a:t>
            </a:r>
            <a:endParaRPr lang="es-MX" b="0" i="0" u="none" strike="noStrike" cap="none" dirty="0">
              <a:solidFill>
                <a:schemeClr val="dk1"/>
              </a:solidFill>
              <a:latin typeface="Calibri"/>
              <a:ea typeface="Calibri"/>
              <a:cs typeface="Calibri"/>
              <a:sym typeface="Calibri"/>
            </a:endParaRPr>
          </a:p>
          <a:p>
            <a:pPr marL="0" lvl="0" indent="457200" algn="just" rtl="0">
              <a:spcBef>
                <a:spcPts val="0"/>
              </a:spcBef>
              <a:spcAft>
                <a:spcPts val="0"/>
              </a:spcAft>
              <a:buClr>
                <a:schemeClr val="dk1"/>
              </a:buClr>
              <a:buSzPts val="1100"/>
              <a:buFont typeface="Arial"/>
              <a:buNone/>
            </a:pPr>
            <a:endParaRPr lang="es-MX" sz="1400" b="0" i="0" u="none" strike="noStrike" cap="none" dirty="0">
              <a:solidFill>
                <a:schemeClr val="dk1"/>
              </a:solidFill>
              <a:latin typeface="Calibri"/>
              <a:ea typeface="Calibri"/>
              <a:cs typeface="Calibri"/>
              <a:sym typeface="Calibri"/>
            </a:endParaRPr>
          </a:p>
        </p:txBody>
      </p:sp>
      <p:cxnSp>
        <p:nvCxnSpPr>
          <p:cNvPr id="11" name="Google Shape;112;p5">
            <a:extLst>
              <a:ext uri="{FF2B5EF4-FFF2-40B4-BE49-F238E27FC236}">
                <a16:creationId xmlns:a16="http://schemas.microsoft.com/office/drawing/2014/main" id="{06F9471B-11F0-7834-FF22-57F393EBCFCB}"/>
              </a:ext>
            </a:extLst>
          </p:cNvPr>
          <p:cNvCxnSpPr>
            <a:cxnSpLocks/>
          </p:cNvCxnSpPr>
          <p:nvPr/>
        </p:nvCxnSpPr>
        <p:spPr>
          <a:xfrm flipH="1" flipV="1">
            <a:off x="4037258" y="2779795"/>
            <a:ext cx="879516" cy="649205"/>
          </a:xfrm>
          <a:prstGeom prst="straightConnector1">
            <a:avLst/>
          </a:prstGeom>
          <a:noFill/>
          <a:ln w="76200" cap="flat" cmpd="sng">
            <a:solidFill>
              <a:srgbClr val="00B0F0"/>
            </a:solidFill>
            <a:prstDash val="solid"/>
            <a:miter lim="800000"/>
            <a:headEnd type="none" w="med" len="med"/>
            <a:tailEnd type="triangle" w="med" len="med"/>
          </a:ln>
        </p:spPr>
      </p:cxnSp>
      <p:cxnSp>
        <p:nvCxnSpPr>
          <p:cNvPr id="13" name="Google Shape;108;p5">
            <a:extLst>
              <a:ext uri="{FF2B5EF4-FFF2-40B4-BE49-F238E27FC236}">
                <a16:creationId xmlns:a16="http://schemas.microsoft.com/office/drawing/2014/main" id="{87A6B102-84F2-7192-ABA9-ADEE71EFE3AA}"/>
              </a:ext>
            </a:extLst>
          </p:cNvPr>
          <p:cNvCxnSpPr>
            <a:cxnSpLocks/>
          </p:cNvCxnSpPr>
          <p:nvPr/>
        </p:nvCxnSpPr>
        <p:spPr>
          <a:xfrm flipV="1">
            <a:off x="7054693" y="3152017"/>
            <a:ext cx="782074" cy="301448"/>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14" name="Google Shape;110;p5">
            <a:extLst>
              <a:ext uri="{FF2B5EF4-FFF2-40B4-BE49-F238E27FC236}">
                <a16:creationId xmlns:a16="http://schemas.microsoft.com/office/drawing/2014/main" id="{D52907E1-BF8E-39F9-59D5-D3EA162AFA9E}"/>
              </a:ext>
            </a:extLst>
          </p:cNvPr>
          <p:cNvCxnSpPr>
            <a:cxnSpLocks/>
          </p:cNvCxnSpPr>
          <p:nvPr/>
        </p:nvCxnSpPr>
        <p:spPr>
          <a:xfrm>
            <a:off x="6095999" y="4766872"/>
            <a:ext cx="0" cy="700016"/>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1021718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501021" y="110623"/>
            <a:ext cx="1963082" cy="981541"/>
          </a:xfrm>
          <a:prstGeom prst="rect">
            <a:avLst/>
          </a:prstGeom>
        </p:spPr>
      </p:pic>
      <p:pic>
        <p:nvPicPr>
          <p:cNvPr id="2" name="Imagen 1">
            <a:extLst>
              <a:ext uri="{FF2B5EF4-FFF2-40B4-BE49-F238E27FC236}">
                <a16:creationId xmlns:a16="http://schemas.microsoft.com/office/drawing/2014/main" id="{DDD4039D-FCAA-4EF0-B64A-0808DF8906CB}"/>
              </a:ext>
            </a:extLst>
          </p:cNvPr>
          <p:cNvPicPr>
            <a:picLocks noChangeAspect="1"/>
          </p:cNvPicPr>
          <p:nvPr/>
        </p:nvPicPr>
        <p:blipFill>
          <a:blip r:embed="rId3"/>
          <a:stretch>
            <a:fillRect/>
          </a:stretch>
        </p:blipFill>
        <p:spPr>
          <a:xfrm>
            <a:off x="857985" y="205182"/>
            <a:ext cx="2462997" cy="975445"/>
          </a:xfrm>
          <a:prstGeom prst="rect">
            <a:avLst/>
          </a:prstGeom>
        </p:spPr>
      </p:pic>
      <p:sp>
        <p:nvSpPr>
          <p:cNvPr id="5" name="Título 1">
            <a:extLst>
              <a:ext uri="{FF2B5EF4-FFF2-40B4-BE49-F238E27FC236}">
                <a16:creationId xmlns:a16="http://schemas.microsoft.com/office/drawing/2014/main" id="{CAD329DA-629B-4B4B-B70B-DC9AFE5A967C}"/>
              </a:ext>
            </a:extLst>
          </p:cNvPr>
          <p:cNvSpPr txBox="1">
            <a:spLocks/>
          </p:cNvSpPr>
          <p:nvPr/>
        </p:nvSpPr>
        <p:spPr>
          <a:xfrm>
            <a:off x="4480899" y="657144"/>
            <a:ext cx="3230202" cy="4581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Liderazgo</a:t>
            </a:r>
          </a:p>
        </p:txBody>
      </p:sp>
      <p:pic>
        <p:nvPicPr>
          <p:cNvPr id="3" name="Google Shape;202;p11">
            <a:extLst>
              <a:ext uri="{FF2B5EF4-FFF2-40B4-BE49-F238E27FC236}">
                <a16:creationId xmlns:a16="http://schemas.microsoft.com/office/drawing/2014/main" id="{35D8F7DB-6D79-7237-0B43-E3E547258474}"/>
              </a:ext>
            </a:extLst>
          </p:cNvPr>
          <p:cNvPicPr preferRelativeResize="0"/>
          <p:nvPr/>
        </p:nvPicPr>
        <p:blipFill rotWithShape="1">
          <a:blip r:embed="rId4">
            <a:alphaModFix/>
          </a:blip>
          <a:srcRect/>
          <a:stretch/>
        </p:blipFill>
        <p:spPr>
          <a:xfrm>
            <a:off x="4161710" y="2358689"/>
            <a:ext cx="3392400" cy="3183001"/>
          </a:xfrm>
          <a:prstGeom prst="rect">
            <a:avLst/>
          </a:prstGeom>
          <a:noFill/>
          <a:ln>
            <a:noFill/>
          </a:ln>
        </p:spPr>
      </p:pic>
      <p:cxnSp>
        <p:nvCxnSpPr>
          <p:cNvPr id="11" name="Google Shape;112;p5">
            <a:extLst>
              <a:ext uri="{FF2B5EF4-FFF2-40B4-BE49-F238E27FC236}">
                <a16:creationId xmlns:a16="http://schemas.microsoft.com/office/drawing/2014/main" id="{06F9471B-11F0-7834-FF22-57F393EBCFCB}"/>
              </a:ext>
            </a:extLst>
          </p:cNvPr>
          <p:cNvCxnSpPr>
            <a:cxnSpLocks/>
          </p:cNvCxnSpPr>
          <p:nvPr/>
        </p:nvCxnSpPr>
        <p:spPr>
          <a:xfrm flipH="1">
            <a:off x="3994311" y="3518508"/>
            <a:ext cx="667630" cy="0"/>
          </a:xfrm>
          <a:prstGeom prst="straightConnector1">
            <a:avLst/>
          </a:prstGeom>
          <a:noFill/>
          <a:ln w="76200" cap="flat" cmpd="sng">
            <a:solidFill>
              <a:srgbClr val="00B0F0"/>
            </a:solidFill>
            <a:prstDash val="solid"/>
            <a:miter lim="800000"/>
            <a:headEnd type="none" w="med" len="med"/>
            <a:tailEnd type="triangle" w="med" len="med"/>
          </a:ln>
        </p:spPr>
      </p:cxnSp>
      <p:cxnSp>
        <p:nvCxnSpPr>
          <p:cNvPr id="13" name="Google Shape;108;p5">
            <a:extLst>
              <a:ext uri="{FF2B5EF4-FFF2-40B4-BE49-F238E27FC236}">
                <a16:creationId xmlns:a16="http://schemas.microsoft.com/office/drawing/2014/main" id="{87A6B102-84F2-7192-ABA9-ADEE71EFE3AA}"/>
              </a:ext>
            </a:extLst>
          </p:cNvPr>
          <p:cNvCxnSpPr>
            <a:cxnSpLocks/>
          </p:cNvCxnSpPr>
          <p:nvPr/>
        </p:nvCxnSpPr>
        <p:spPr>
          <a:xfrm flipV="1">
            <a:off x="6985416" y="3429000"/>
            <a:ext cx="1084917" cy="89508"/>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14" name="Google Shape;110;p5">
            <a:extLst>
              <a:ext uri="{FF2B5EF4-FFF2-40B4-BE49-F238E27FC236}">
                <a16:creationId xmlns:a16="http://schemas.microsoft.com/office/drawing/2014/main" id="{D52907E1-BF8E-39F9-59D5-D3EA162AFA9E}"/>
              </a:ext>
            </a:extLst>
          </p:cNvPr>
          <p:cNvCxnSpPr>
            <a:cxnSpLocks/>
          </p:cNvCxnSpPr>
          <p:nvPr/>
        </p:nvCxnSpPr>
        <p:spPr>
          <a:xfrm>
            <a:off x="5828496" y="4903877"/>
            <a:ext cx="0" cy="995147"/>
          </a:xfrm>
          <a:prstGeom prst="straightConnector1">
            <a:avLst/>
          </a:prstGeom>
          <a:noFill/>
          <a:ln w="76200" cap="flat" cmpd="sng">
            <a:solidFill>
              <a:srgbClr val="002060"/>
            </a:solidFill>
            <a:prstDash val="solid"/>
            <a:miter lim="800000"/>
            <a:headEnd type="none" w="med" len="med"/>
            <a:tailEnd type="triangle" w="med" len="med"/>
          </a:ln>
        </p:spPr>
      </p:cxnSp>
      <p:sp>
        <p:nvSpPr>
          <p:cNvPr id="7" name="Google Shape;280;g1b0dcbfdd03_1_0">
            <a:extLst>
              <a:ext uri="{FF2B5EF4-FFF2-40B4-BE49-F238E27FC236}">
                <a16:creationId xmlns:a16="http://schemas.microsoft.com/office/drawing/2014/main" id="{FE43A558-E04E-FCC4-B5FC-2D9A858BFFC2}"/>
              </a:ext>
            </a:extLst>
          </p:cNvPr>
          <p:cNvSpPr/>
          <p:nvPr/>
        </p:nvSpPr>
        <p:spPr>
          <a:xfrm>
            <a:off x="8070334" y="1091126"/>
            <a:ext cx="3724199" cy="5295605"/>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Identificar problemáticas comunes a nivel de comunidades escolares, estableciendo objetivos compartidos a nivel comuna.</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Transferir experiencias significativas trabajadas en la red, al interior de las comunidades educativas con la participación de las y los docentes.</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Crear conocimiento a través de experiencias como un acto social.</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Identificar nudos críticos y necesidades de manera participativa.</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Fortalecer conceptos de acompañamiento al aula y retroalimentación y su propósito desde la reflexión.</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Evaluar y establecer metas dentro del análisis del Plan de Reactivación Educativa.</a:t>
            </a:r>
          </a:p>
        </p:txBody>
      </p:sp>
      <p:sp>
        <p:nvSpPr>
          <p:cNvPr id="12" name="Google Shape;284;g1b0dcbfdd03_1_0">
            <a:extLst>
              <a:ext uri="{FF2B5EF4-FFF2-40B4-BE49-F238E27FC236}">
                <a16:creationId xmlns:a16="http://schemas.microsoft.com/office/drawing/2014/main" id="{9BA8C0D6-3609-0E9F-5E6E-9F46429E10DC}"/>
              </a:ext>
            </a:extLst>
          </p:cNvPr>
          <p:cNvSpPr/>
          <p:nvPr/>
        </p:nvSpPr>
        <p:spPr>
          <a:xfrm>
            <a:off x="341761" y="1514287"/>
            <a:ext cx="3668700" cy="3380614"/>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Asignar horas a una docente del establecimiento para coordinar una red de territorial con las y los profesores de lengua y literatura y matemática.</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Elaborar un cronograma de trabajo comunal que permita y asegure la participación de los docentes en las redes de lengua y matemática.</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Proyectar la conformación de una comunidad de aprendizaje comunal. en un mediano plazo.</a:t>
            </a:r>
          </a:p>
        </p:txBody>
      </p:sp>
      <p:sp>
        <p:nvSpPr>
          <p:cNvPr id="16" name="Google Shape;282;g1b0dcbfdd03_1_0">
            <a:extLst>
              <a:ext uri="{FF2B5EF4-FFF2-40B4-BE49-F238E27FC236}">
                <a16:creationId xmlns:a16="http://schemas.microsoft.com/office/drawing/2014/main" id="{695439D2-5235-C528-8C5C-A9A747FAC0C5}"/>
              </a:ext>
            </a:extLst>
          </p:cNvPr>
          <p:cNvSpPr/>
          <p:nvPr/>
        </p:nvSpPr>
        <p:spPr>
          <a:xfrm>
            <a:off x="3934576" y="5899024"/>
            <a:ext cx="3846668" cy="481636"/>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 Informe de impacto de la acción</a:t>
            </a:r>
            <a:endParaRPr/>
          </a:p>
        </p:txBody>
      </p:sp>
      <p:sp>
        <p:nvSpPr>
          <p:cNvPr id="6" name="CuadroTexto 5">
            <a:extLst>
              <a:ext uri="{FF2B5EF4-FFF2-40B4-BE49-F238E27FC236}">
                <a16:creationId xmlns:a16="http://schemas.microsoft.com/office/drawing/2014/main" id="{0B09B62C-5DCC-4B3C-FE85-462AC3F845A6}"/>
              </a:ext>
            </a:extLst>
          </p:cNvPr>
          <p:cNvSpPr txBox="1"/>
          <p:nvPr/>
        </p:nvSpPr>
        <p:spPr>
          <a:xfrm>
            <a:off x="4526685" y="1168867"/>
            <a:ext cx="3027425" cy="1015663"/>
          </a:xfrm>
          <a:prstGeom prst="rect">
            <a:avLst/>
          </a:prstGeom>
          <a:noFill/>
        </p:spPr>
        <p:txBody>
          <a:bodyPr wrap="square" rtlCol="0">
            <a:spAutoFit/>
          </a:bodyPr>
          <a:lstStyle/>
          <a:p>
            <a:pPr marL="0" lvl="0" indent="0" algn="ctr" rtl="0">
              <a:spcBef>
                <a:spcPts val="0"/>
              </a:spcBef>
              <a:spcAft>
                <a:spcPts val="0"/>
              </a:spcAft>
              <a:buClr>
                <a:schemeClr val="dk1"/>
              </a:buClr>
              <a:buSzPts val="1100"/>
              <a:buFont typeface="Arial"/>
              <a:buNone/>
            </a:pPr>
            <a:r>
              <a:rPr lang="es-CL" sz="2000" b="1" dirty="0">
                <a:solidFill>
                  <a:schemeClr val="dk1"/>
                </a:solidFill>
                <a:latin typeface="Calibri"/>
                <a:ea typeface="Calibri"/>
                <a:cs typeface="Calibri"/>
                <a:sym typeface="Calibri"/>
              </a:rPr>
              <a:t>Acción: Redes Colaborativas Profesionales</a:t>
            </a:r>
            <a:endParaRPr lang="es-CL" sz="105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93840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392737" y="287549"/>
            <a:ext cx="1963082" cy="981541"/>
          </a:xfrm>
          <a:prstGeom prst="rect">
            <a:avLst/>
          </a:prstGeom>
        </p:spPr>
      </p:pic>
      <p:pic>
        <p:nvPicPr>
          <p:cNvPr id="2" name="Imagen 1">
            <a:extLst>
              <a:ext uri="{FF2B5EF4-FFF2-40B4-BE49-F238E27FC236}">
                <a16:creationId xmlns:a16="http://schemas.microsoft.com/office/drawing/2014/main" id="{9F32F85C-2DFD-4F72-ACF9-23A0821D5772}"/>
              </a:ext>
            </a:extLst>
          </p:cNvPr>
          <p:cNvPicPr>
            <a:picLocks noChangeAspect="1"/>
          </p:cNvPicPr>
          <p:nvPr/>
        </p:nvPicPr>
        <p:blipFill>
          <a:blip r:embed="rId3"/>
          <a:stretch>
            <a:fillRect/>
          </a:stretch>
        </p:blipFill>
        <p:spPr>
          <a:xfrm>
            <a:off x="836181" y="287549"/>
            <a:ext cx="2462997" cy="975445"/>
          </a:xfrm>
          <a:prstGeom prst="rect">
            <a:avLst/>
          </a:prstGeom>
        </p:spPr>
      </p:pic>
      <p:sp>
        <p:nvSpPr>
          <p:cNvPr id="5" name="Título 1">
            <a:extLst>
              <a:ext uri="{FF2B5EF4-FFF2-40B4-BE49-F238E27FC236}">
                <a16:creationId xmlns:a16="http://schemas.microsoft.com/office/drawing/2014/main" id="{BACFFCDE-4949-4A4A-84AA-A9573E40F4AA}"/>
              </a:ext>
            </a:extLst>
          </p:cNvPr>
          <p:cNvSpPr txBox="1">
            <a:spLocks/>
          </p:cNvSpPr>
          <p:nvPr/>
        </p:nvSpPr>
        <p:spPr>
          <a:xfrm>
            <a:off x="3850794" y="915200"/>
            <a:ext cx="4490411" cy="6043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Área Liderazgo</a:t>
            </a:r>
          </a:p>
        </p:txBody>
      </p:sp>
      <p:graphicFrame>
        <p:nvGraphicFramePr>
          <p:cNvPr id="6" name="Marcador de contenido 3">
            <a:extLst>
              <a:ext uri="{FF2B5EF4-FFF2-40B4-BE49-F238E27FC236}">
                <a16:creationId xmlns:a16="http://schemas.microsoft.com/office/drawing/2014/main" id="{BA264B7A-CE46-485C-AC0B-7CE441F5CACD}"/>
              </a:ext>
            </a:extLst>
          </p:cNvPr>
          <p:cNvGraphicFramePr>
            <a:graphicFrameLocks/>
          </p:cNvGraphicFramePr>
          <p:nvPr>
            <p:extLst>
              <p:ext uri="{D42A27DB-BD31-4B8C-83A1-F6EECF244321}">
                <p14:modId xmlns:p14="http://schemas.microsoft.com/office/powerpoint/2010/main" val="3812573856"/>
              </p:ext>
            </p:extLst>
          </p:nvPr>
        </p:nvGraphicFramePr>
        <p:xfrm>
          <a:off x="3581400" y="1519545"/>
          <a:ext cx="5311421" cy="4750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915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392737" y="287549"/>
            <a:ext cx="1963082" cy="981541"/>
          </a:xfrm>
          <a:prstGeom prst="rect">
            <a:avLst/>
          </a:prstGeom>
        </p:spPr>
      </p:pic>
      <p:pic>
        <p:nvPicPr>
          <p:cNvPr id="2" name="Imagen 1">
            <a:extLst>
              <a:ext uri="{FF2B5EF4-FFF2-40B4-BE49-F238E27FC236}">
                <a16:creationId xmlns:a16="http://schemas.microsoft.com/office/drawing/2014/main" id="{9F32F85C-2DFD-4F72-ACF9-23A0821D5772}"/>
              </a:ext>
            </a:extLst>
          </p:cNvPr>
          <p:cNvPicPr>
            <a:picLocks noChangeAspect="1"/>
          </p:cNvPicPr>
          <p:nvPr/>
        </p:nvPicPr>
        <p:blipFill>
          <a:blip r:embed="rId3"/>
          <a:stretch>
            <a:fillRect/>
          </a:stretch>
        </p:blipFill>
        <p:spPr>
          <a:xfrm>
            <a:off x="836181" y="287549"/>
            <a:ext cx="2462997" cy="975445"/>
          </a:xfrm>
          <a:prstGeom prst="rect">
            <a:avLst/>
          </a:prstGeom>
        </p:spPr>
      </p:pic>
      <p:sp>
        <p:nvSpPr>
          <p:cNvPr id="5" name="Título 1">
            <a:extLst>
              <a:ext uri="{FF2B5EF4-FFF2-40B4-BE49-F238E27FC236}">
                <a16:creationId xmlns:a16="http://schemas.microsoft.com/office/drawing/2014/main" id="{FAEBDA39-DE01-49DF-93B4-CA7AC3F082AC}"/>
              </a:ext>
            </a:extLst>
          </p:cNvPr>
          <p:cNvSpPr txBox="1">
            <a:spLocks/>
          </p:cNvSpPr>
          <p:nvPr/>
        </p:nvSpPr>
        <p:spPr>
          <a:xfrm>
            <a:off x="3108115" y="687466"/>
            <a:ext cx="5975769" cy="91106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Área Gestión De Convivencia Escolar</a:t>
            </a:r>
          </a:p>
        </p:txBody>
      </p:sp>
      <p:pic>
        <p:nvPicPr>
          <p:cNvPr id="3" name="Google Shape;202;p11">
            <a:extLst>
              <a:ext uri="{FF2B5EF4-FFF2-40B4-BE49-F238E27FC236}">
                <a16:creationId xmlns:a16="http://schemas.microsoft.com/office/drawing/2014/main" id="{02762DB7-4E6B-F1A0-13DA-3D026C0D91F6}"/>
              </a:ext>
            </a:extLst>
          </p:cNvPr>
          <p:cNvPicPr preferRelativeResize="0"/>
          <p:nvPr/>
        </p:nvPicPr>
        <p:blipFill rotWithShape="1">
          <a:blip r:embed="rId4">
            <a:alphaModFix/>
          </a:blip>
          <a:srcRect/>
          <a:stretch/>
        </p:blipFill>
        <p:spPr>
          <a:xfrm>
            <a:off x="4172409" y="1936006"/>
            <a:ext cx="3392400" cy="3183001"/>
          </a:xfrm>
          <a:prstGeom prst="rect">
            <a:avLst/>
          </a:prstGeom>
          <a:noFill/>
          <a:ln>
            <a:noFill/>
          </a:ln>
        </p:spPr>
      </p:pic>
      <p:sp>
        <p:nvSpPr>
          <p:cNvPr id="7" name="Google Shape;335;p18">
            <a:extLst>
              <a:ext uri="{FF2B5EF4-FFF2-40B4-BE49-F238E27FC236}">
                <a16:creationId xmlns:a16="http://schemas.microsoft.com/office/drawing/2014/main" id="{ED3C1CCC-F162-3ED4-2E75-659844C3E60E}"/>
              </a:ext>
            </a:extLst>
          </p:cNvPr>
          <p:cNvSpPr txBox="1"/>
          <p:nvPr/>
        </p:nvSpPr>
        <p:spPr>
          <a:xfrm>
            <a:off x="4167827" y="1693951"/>
            <a:ext cx="339248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sz="1800" b="1" i="0" u="none" dirty="0">
                <a:solidFill>
                  <a:schemeClr val="dk1"/>
                </a:solidFill>
                <a:latin typeface="Calibri"/>
                <a:ea typeface="Calibri"/>
                <a:cs typeface="Calibri"/>
                <a:sym typeface="Calibri"/>
              </a:rPr>
              <a:t>Acción: Orientación Educativa</a:t>
            </a:r>
            <a:endParaRPr lang="es-CL" b="1" dirty="0"/>
          </a:p>
        </p:txBody>
      </p:sp>
      <p:sp>
        <p:nvSpPr>
          <p:cNvPr id="8" name="Google Shape;330;p18">
            <a:extLst>
              <a:ext uri="{FF2B5EF4-FFF2-40B4-BE49-F238E27FC236}">
                <a16:creationId xmlns:a16="http://schemas.microsoft.com/office/drawing/2014/main" id="{A938A474-C462-61A6-41D8-74709C31B398}"/>
              </a:ext>
            </a:extLst>
          </p:cNvPr>
          <p:cNvSpPr/>
          <p:nvPr/>
        </p:nvSpPr>
        <p:spPr>
          <a:xfrm>
            <a:off x="7976032" y="1683171"/>
            <a:ext cx="4000161" cy="3854688"/>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es-MX" sz="1600" b="0" i="0" u="none" strike="noStrike" cap="none" dirty="0">
                <a:solidFill>
                  <a:schemeClr val="dk1"/>
                </a:solidFill>
                <a:latin typeface="Calibri"/>
                <a:ea typeface="Calibri"/>
                <a:cs typeface="Calibri"/>
                <a:sym typeface="Calibri"/>
              </a:rPr>
              <a:t>Los/las estudiantes del establecimiento </a:t>
            </a:r>
            <a:r>
              <a:rPr lang="es-MX" sz="1600" dirty="0">
                <a:solidFill>
                  <a:schemeClr val="dk1"/>
                </a:solidFill>
                <a:latin typeface="Calibri"/>
                <a:ea typeface="Calibri"/>
                <a:cs typeface="Calibri"/>
                <a:sym typeface="Calibri"/>
              </a:rPr>
              <a:t>se integrasen</a:t>
            </a:r>
            <a:r>
              <a:rPr lang="es-MX" sz="1600" b="0" i="0" u="none" strike="noStrike" cap="none" dirty="0">
                <a:solidFill>
                  <a:schemeClr val="dk1"/>
                </a:solidFill>
                <a:latin typeface="Calibri"/>
                <a:ea typeface="Calibri"/>
                <a:cs typeface="Calibri"/>
                <a:sym typeface="Calibri"/>
              </a:rPr>
              <a:t> las actividades ejecutadas, </a:t>
            </a:r>
            <a:r>
              <a:rPr lang="es-MX" sz="1600" dirty="0">
                <a:solidFill>
                  <a:schemeClr val="dk1"/>
                </a:solidFill>
                <a:latin typeface="Calibri"/>
                <a:ea typeface="Calibri"/>
                <a:cs typeface="Calibri"/>
                <a:sym typeface="Calibri"/>
              </a:rPr>
              <a:t>demostrando participación en el proceso.</a:t>
            </a:r>
          </a:p>
          <a:p>
            <a:pPr marL="0" marR="0" lvl="0" indent="0" algn="just" rtl="0">
              <a:lnSpc>
                <a:spcPct val="100000"/>
              </a:lnSpc>
              <a:spcBef>
                <a:spcPts val="0"/>
              </a:spcBef>
              <a:spcAft>
                <a:spcPts val="0"/>
              </a:spcAft>
              <a:buClr>
                <a:srgbClr val="000000"/>
              </a:buClr>
              <a:buSzPts val="1800"/>
              <a:buFont typeface="Arial"/>
              <a:buNone/>
            </a:pPr>
            <a:r>
              <a:rPr lang="es-MX" sz="1600" dirty="0">
                <a:solidFill>
                  <a:schemeClr val="dk1"/>
                </a:solidFill>
                <a:latin typeface="Calibri"/>
                <a:ea typeface="Calibri"/>
                <a:cs typeface="Calibri"/>
                <a:sym typeface="Calibri"/>
              </a:rPr>
              <a:t>Valoración de las actividades, las cuales perciben como necesarias e importantes para su desarrollo personal y social.</a:t>
            </a:r>
          </a:p>
          <a:p>
            <a:pPr marL="0" marR="0" lvl="0" indent="0" algn="just" rtl="0">
              <a:lnSpc>
                <a:spcPct val="100000"/>
              </a:lnSpc>
              <a:spcBef>
                <a:spcPts val="0"/>
              </a:spcBef>
              <a:spcAft>
                <a:spcPts val="0"/>
              </a:spcAft>
              <a:buClr>
                <a:srgbClr val="000000"/>
              </a:buClr>
              <a:buSzPts val="1800"/>
              <a:buFont typeface="Arial"/>
              <a:buNone/>
            </a:pPr>
            <a:r>
              <a:rPr lang="es-MX" sz="1600" dirty="0">
                <a:solidFill>
                  <a:schemeClr val="dk1"/>
                </a:solidFill>
                <a:latin typeface="Calibri"/>
                <a:ea typeface="Calibri"/>
                <a:cs typeface="Calibri"/>
                <a:sym typeface="Calibri"/>
              </a:rPr>
              <a:t>Refuerzo del vínculo entre docente jefe y grupo curso, sentido de pertenencia e institucionalidad.</a:t>
            </a:r>
          </a:p>
        </p:txBody>
      </p:sp>
      <p:sp>
        <p:nvSpPr>
          <p:cNvPr id="9" name="Google Shape;332;p18">
            <a:extLst>
              <a:ext uri="{FF2B5EF4-FFF2-40B4-BE49-F238E27FC236}">
                <a16:creationId xmlns:a16="http://schemas.microsoft.com/office/drawing/2014/main" id="{16D80A4E-1BD1-14D2-7DC6-67B788F9A986}"/>
              </a:ext>
            </a:extLst>
          </p:cNvPr>
          <p:cNvSpPr/>
          <p:nvPr/>
        </p:nvSpPr>
        <p:spPr>
          <a:xfrm>
            <a:off x="3299178" y="5622497"/>
            <a:ext cx="4933074" cy="947954"/>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b="0" i="0" u="none" dirty="0">
                <a:solidFill>
                  <a:schemeClr val="dk1"/>
                </a:solidFill>
                <a:latin typeface="Calibri"/>
                <a:ea typeface="Calibri"/>
                <a:cs typeface="Calibri"/>
                <a:sym typeface="Calibri"/>
              </a:rPr>
              <a:t>- </a:t>
            </a:r>
            <a:r>
              <a:rPr lang="es-CL" b="0" i="0" u="none" dirty="0">
                <a:solidFill>
                  <a:schemeClr val="dk1"/>
                </a:solidFill>
                <a:latin typeface="Calibri"/>
                <a:ea typeface="Calibri"/>
                <a:cs typeface="Calibri"/>
                <a:sym typeface="Calibri"/>
              </a:rPr>
              <a:t>Registro de actividades realizadas</a:t>
            </a:r>
            <a:endParaRPr lang="es-CL" dirty="0"/>
          </a:p>
          <a:p>
            <a:pPr marL="0" marR="0" lvl="0" indent="0" algn="ctr" rtl="0">
              <a:lnSpc>
                <a:spcPct val="100000"/>
              </a:lnSpc>
              <a:spcBef>
                <a:spcPts val="0"/>
              </a:spcBef>
              <a:spcAft>
                <a:spcPts val="0"/>
              </a:spcAft>
              <a:buClr>
                <a:schemeClr val="dk1"/>
              </a:buClr>
              <a:buSzPts val="1800"/>
              <a:buFont typeface="Calibri"/>
              <a:buNone/>
            </a:pPr>
            <a:r>
              <a:rPr lang="es-CL" b="0" i="0" u="none" dirty="0">
                <a:solidFill>
                  <a:schemeClr val="dk1"/>
                </a:solidFill>
                <a:latin typeface="Calibri"/>
                <a:ea typeface="Calibri"/>
                <a:cs typeface="Calibri"/>
                <a:sym typeface="Calibri"/>
              </a:rPr>
              <a:t>- Informe Ejecutivo</a:t>
            </a:r>
            <a:r>
              <a:rPr lang="es-CL" dirty="0">
                <a:solidFill>
                  <a:schemeClr val="dk1"/>
                </a:solidFill>
                <a:latin typeface="Calibri"/>
                <a:ea typeface="Calibri"/>
                <a:cs typeface="Calibri"/>
                <a:sym typeface="Calibri"/>
              </a:rPr>
              <a:t> de análisis cuantitativo y cualitativo.</a:t>
            </a:r>
          </a:p>
          <a:p>
            <a:pPr marL="0" marR="0" lvl="0" indent="0" algn="ctr" rtl="0">
              <a:lnSpc>
                <a:spcPct val="100000"/>
              </a:lnSpc>
              <a:spcBef>
                <a:spcPts val="0"/>
              </a:spcBef>
              <a:spcAft>
                <a:spcPts val="0"/>
              </a:spcAft>
              <a:buClr>
                <a:schemeClr val="dk1"/>
              </a:buClr>
              <a:buSzPts val="1800"/>
              <a:buFont typeface="Calibri"/>
              <a:buNone/>
            </a:pPr>
            <a:endParaRPr lang="es-CL" sz="1400" dirty="0">
              <a:solidFill>
                <a:schemeClr val="dk1"/>
              </a:solidFill>
              <a:latin typeface="Calibri"/>
              <a:ea typeface="Calibri"/>
              <a:cs typeface="Calibri"/>
              <a:sym typeface="Calibri"/>
            </a:endParaRPr>
          </a:p>
        </p:txBody>
      </p:sp>
      <p:sp>
        <p:nvSpPr>
          <p:cNvPr id="10" name="Google Shape;334;p18">
            <a:extLst>
              <a:ext uri="{FF2B5EF4-FFF2-40B4-BE49-F238E27FC236}">
                <a16:creationId xmlns:a16="http://schemas.microsoft.com/office/drawing/2014/main" id="{AB2BB5A4-4D9C-1B7A-DF81-EE7C0DDC9D3D}"/>
              </a:ext>
            </a:extLst>
          </p:cNvPr>
          <p:cNvSpPr/>
          <p:nvPr/>
        </p:nvSpPr>
        <p:spPr>
          <a:xfrm>
            <a:off x="371479" y="2021936"/>
            <a:ext cx="3392400" cy="2650708"/>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Mantener convenios y articulaciones con otras entidades e instituciones.</a:t>
            </a:r>
          </a:p>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Mejorar los programas implementados.</a:t>
            </a:r>
          </a:p>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Cierre de talleres, ceremonias y reconocimientos.</a:t>
            </a:r>
          </a:p>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Aumentar la difusión hacia la participación.</a:t>
            </a:r>
          </a:p>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Difundir los logros establecidos.</a:t>
            </a:r>
          </a:p>
        </p:txBody>
      </p:sp>
      <p:cxnSp>
        <p:nvCxnSpPr>
          <p:cNvPr id="11" name="Google Shape;112;p5">
            <a:extLst>
              <a:ext uri="{FF2B5EF4-FFF2-40B4-BE49-F238E27FC236}">
                <a16:creationId xmlns:a16="http://schemas.microsoft.com/office/drawing/2014/main" id="{B9042755-C308-7A3E-8C81-D3204ACBDBD6}"/>
              </a:ext>
            </a:extLst>
          </p:cNvPr>
          <p:cNvCxnSpPr>
            <a:cxnSpLocks/>
          </p:cNvCxnSpPr>
          <p:nvPr/>
        </p:nvCxnSpPr>
        <p:spPr>
          <a:xfrm flipH="1" flipV="1">
            <a:off x="3724187" y="3273675"/>
            <a:ext cx="887281" cy="192005"/>
          </a:xfrm>
          <a:prstGeom prst="straightConnector1">
            <a:avLst/>
          </a:prstGeom>
          <a:noFill/>
          <a:ln w="76200" cap="flat" cmpd="sng">
            <a:solidFill>
              <a:srgbClr val="00B0F0"/>
            </a:solidFill>
            <a:prstDash val="solid"/>
            <a:miter lim="800000"/>
            <a:headEnd type="none" w="med" len="med"/>
            <a:tailEnd type="triangle" w="med" len="med"/>
          </a:ln>
        </p:spPr>
      </p:cxnSp>
      <p:cxnSp>
        <p:nvCxnSpPr>
          <p:cNvPr id="12" name="Google Shape;108;p5">
            <a:extLst>
              <a:ext uri="{FF2B5EF4-FFF2-40B4-BE49-F238E27FC236}">
                <a16:creationId xmlns:a16="http://schemas.microsoft.com/office/drawing/2014/main" id="{1D51C6D3-6FCB-3D1B-45D2-6B41966FB705}"/>
              </a:ext>
            </a:extLst>
          </p:cNvPr>
          <p:cNvCxnSpPr>
            <a:cxnSpLocks/>
          </p:cNvCxnSpPr>
          <p:nvPr/>
        </p:nvCxnSpPr>
        <p:spPr>
          <a:xfrm flipV="1">
            <a:off x="6871696" y="3365594"/>
            <a:ext cx="998834" cy="168442"/>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13" name="Google Shape;110;p5">
            <a:extLst>
              <a:ext uri="{FF2B5EF4-FFF2-40B4-BE49-F238E27FC236}">
                <a16:creationId xmlns:a16="http://schemas.microsoft.com/office/drawing/2014/main" id="{BCC156FE-DFBD-6B88-39CF-F5ED7E81FD88}"/>
              </a:ext>
            </a:extLst>
          </p:cNvPr>
          <p:cNvCxnSpPr>
            <a:cxnSpLocks/>
            <a:endCxn id="9" idx="0"/>
          </p:cNvCxnSpPr>
          <p:nvPr/>
        </p:nvCxnSpPr>
        <p:spPr>
          <a:xfrm>
            <a:off x="5765715" y="4466677"/>
            <a:ext cx="0" cy="1155820"/>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2723138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392737" y="287549"/>
            <a:ext cx="1963082" cy="981541"/>
          </a:xfrm>
          <a:prstGeom prst="rect">
            <a:avLst/>
          </a:prstGeom>
        </p:spPr>
      </p:pic>
      <p:pic>
        <p:nvPicPr>
          <p:cNvPr id="2" name="Imagen 1">
            <a:extLst>
              <a:ext uri="{FF2B5EF4-FFF2-40B4-BE49-F238E27FC236}">
                <a16:creationId xmlns:a16="http://schemas.microsoft.com/office/drawing/2014/main" id="{9F32F85C-2DFD-4F72-ACF9-23A0821D5772}"/>
              </a:ext>
            </a:extLst>
          </p:cNvPr>
          <p:cNvPicPr>
            <a:picLocks noChangeAspect="1"/>
          </p:cNvPicPr>
          <p:nvPr/>
        </p:nvPicPr>
        <p:blipFill>
          <a:blip r:embed="rId3"/>
          <a:stretch>
            <a:fillRect/>
          </a:stretch>
        </p:blipFill>
        <p:spPr>
          <a:xfrm>
            <a:off x="836181" y="287549"/>
            <a:ext cx="2462997" cy="975445"/>
          </a:xfrm>
          <a:prstGeom prst="rect">
            <a:avLst/>
          </a:prstGeom>
        </p:spPr>
      </p:pic>
      <p:sp>
        <p:nvSpPr>
          <p:cNvPr id="5" name="Título 1">
            <a:extLst>
              <a:ext uri="{FF2B5EF4-FFF2-40B4-BE49-F238E27FC236}">
                <a16:creationId xmlns:a16="http://schemas.microsoft.com/office/drawing/2014/main" id="{EB9CFE6F-9DC8-4C41-A2AD-5F1575B36537}"/>
              </a:ext>
            </a:extLst>
          </p:cNvPr>
          <p:cNvSpPr txBox="1">
            <a:spLocks/>
          </p:cNvSpPr>
          <p:nvPr/>
        </p:nvSpPr>
        <p:spPr>
          <a:xfrm>
            <a:off x="3311890" y="611735"/>
            <a:ext cx="5580934" cy="9754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Área De Gestión De Convivencia Escolar</a:t>
            </a:r>
          </a:p>
        </p:txBody>
      </p:sp>
      <p:pic>
        <p:nvPicPr>
          <p:cNvPr id="3" name="Google Shape;202;p11">
            <a:extLst>
              <a:ext uri="{FF2B5EF4-FFF2-40B4-BE49-F238E27FC236}">
                <a16:creationId xmlns:a16="http://schemas.microsoft.com/office/drawing/2014/main" id="{4E5B8221-34DD-9E18-D0BE-8C0B7AC663E7}"/>
              </a:ext>
            </a:extLst>
          </p:cNvPr>
          <p:cNvPicPr preferRelativeResize="0"/>
          <p:nvPr/>
        </p:nvPicPr>
        <p:blipFill rotWithShape="1">
          <a:blip r:embed="rId4">
            <a:alphaModFix/>
          </a:blip>
          <a:srcRect/>
          <a:stretch/>
        </p:blipFill>
        <p:spPr>
          <a:xfrm>
            <a:off x="4172409" y="2325803"/>
            <a:ext cx="3392400" cy="3183001"/>
          </a:xfrm>
          <a:prstGeom prst="rect">
            <a:avLst/>
          </a:prstGeom>
          <a:noFill/>
          <a:ln>
            <a:noFill/>
          </a:ln>
        </p:spPr>
      </p:pic>
      <p:sp>
        <p:nvSpPr>
          <p:cNvPr id="7" name="Google Shape;371;p20">
            <a:extLst>
              <a:ext uri="{FF2B5EF4-FFF2-40B4-BE49-F238E27FC236}">
                <a16:creationId xmlns:a16="http://schemas.microsoft.com/office/drawing/2014/main" id="{2F722A00-D106-5A7F-7BB5-A993F21174B0}"/>
              </a:ext>
            </a:extLst>
          </p:cNvPr>
          <p:cNvSpPr txBox="1"/>
          <p:nvPr/>
        </p:nvSpPr>
        <p:spPr>
          <a:xfrm>
            <a:off x="4172322" y="1587180"/>
            <a:ext cx="339248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b="1" i="0" u="none" dirty="0">
                <a:solidFill>
                  <a:schemeClr val="dk1"/>
                </a:solidFill>
                <a:latin typeface="Calibri"/>
                <a:ea typeface="Calibri"/>
                <a:cs typeface="Calibri"/>
                <a:sym typeface="Calibri"/>
              </a:rPr>
              <a:t>Acción:</a:t>
            </a:r>
            <a:endParaRPr lang="es-CL" b="1" dirty="0"/>
          </a:p>
          <a:p>
            <a:pPr marL="0" marR="0" lvl="0" indent="0" algn="ctr" rtl="0">
              <a:lnSpc>
                <a:spcPct val="100000"/>
              </a:lnSpc>
              <a:spcBef>
                <a:spcPts val="0"/>
              </a:spcBef>
              <a:spcAft>
                <a:spcPts val="0"/>
              </a:spcAft>
              <a:buClr>
                <a:schemeClr val="dk1"/>
              </a:buClr>
              <a:buSzPts val="1800"/>
              <a:buFont typeface="Calibri"/>
              <a:buNone/>
            </a:pPr>
            <a:r>
              <a:rPr lang="es-CL" b="1" i="0" u="none" dirty="0">
                <a:solidFill>
                  <a:schemeClr val="dk1"/>
                </a:solidFill>
                <a:latin typeface="Calibri"/>
                <a:ea typeface="Calibri"/>
                <a:cs typeface="Calibri"/>
                <a:sym typeface="Calibri"/>
              </a:rPr>
              <a:t>Convivencia Escolar y Resguardo Socioemocional</a:t>
            </a:r>
            <a:endParaRPr lang="es-CL" b="1" dirty="0"/>
          </a:p>
        </p:txBody>
      </p:sp>
      <p:cxnSp>
        <p:nvCxnSpPr>
          <p:cNvPr id="8" name="Google Shape;112;p5">
            <a:extLst>
              <a:ext uri="{FF2B5EF4-FFF2-40B4-BE49-F238E27FC236}">
                <a16:creationId xmlns:a16="http://schemas.microsoft.com/office/drawing/2014/main" id="{0E4D9E78-FAB4-CB54-D15E-22B7F809E89E}"/>
              </a:ext>
            </a:extLst>
          </p:cNvPr>
          <p:cNvCxnSpPr>
            <a:cxnSpLocks/>
            <a:endCxn id="12" idx="3"/>
          </p:cNvCxnSpPr>
          <p:nvPr/>
        </p:nvCxnSpPr>
        <p:spPr>
          <a:xfrm flipH="1" flipV="1">
            <a:off x="3811547" y="3319273"/>
            <a:ext cx="980395" cy="50404"/>
          </a:xfrm>
          <a:prstGeom prst="straightConnector1">
            <a:avLst/>
          </a:prstGeom>
          <a:noFill/>
          <a:ln w="76200" cap="flat" cmpd="sng">
            <a:solidFill>
              <a:srgbClr val="00B0F0"/>
            </a:solidFill>
            <a:prstDash val="solid"/>
            <a:miter lim="800000"/>
            <a:headEnd type="none" w="med" len="med"/>
            <a:tailEnd type="triangle" w="med" len="med"/>
          </a:ln>
        </p:spPr>
      </p:cxnSp>
      <p:cxnSp>
        <p:nvCxnSpPr>
          <p:cNvPr id="9" name="Google Shape;108;p5">
            <a:extLst>
              <a:ext uri="{FF2B5EF4-FFF2-40B4-BE49-F238E27FC236}">
                <a16:creationId xmlns:a16="http://schemas.microsoft.com/office/drawing/2014/main" id="{063ED5FA-E885-7707-AB2E-AA38DCC97636}"/>
              </a:ext>
            </a:extLst>
          </p:cNvPr>
          <p:cNvCxnSpPr>
            <a:cxnSpLocks/>
          </p:cNvCxnSpPr>
          <p:nvPr/>
        </p:nvCxnSpPr>
        <p:spPr>
          <a:xfrm flipV="1">
            <a:off x="6833723" y="3260558"/>
            <a:ext cx="998834" cy="168442"/>
          </a:xfrm>
          <a:prstGeom prst="straightConnector1">
            <a:avLst/>
          </a:prstGeom>
          <a:noFill/>
          <a:ln w="76200" cap="flat" cmpd="sng">
            <a:solidFill>
              <a:schemeClr val="accent6"/>
            </a:solidFill>
            <a:prstDash val="solid"/>
            <a:miter lim="800000"/>
            <a:headEnd type="none" w="med" len="med"/>
            <a:tailEnd type="triangle" w="med" len="med"/>
          </a:ln>
        </p:spPr>
      </p:cxnSp>
      <p:cxnSp>
        <p:nvCxnSpPr>
          <p:cNvPr id="10" name="Google Shape;110;p5">
            <a:extLst>
              <a:ext uri="{FF2B5EF4-FFF2-40B4-BE49-F238E27FC236}">
                <a16:creationId xmlns:a16="http://schemas.microsoft.com/office/drawing/2014/main" id="{922E8424-7980-A584-A2F8-45260CB18AAD}"/>
              </a:ext>
            </a:extLst>
          </p:cNvPr>
          <p:cNvCxnSpPr>
            <a:cxnSpLocks/>
          </p:cNvCxnSpPr>
          <p:nvPr/>
        </p:nvCxnSpPr>
        <p:spPr>
          <a:xfrm>
            <a:off x="5855366" y="4816105"/>
            <a:ext cx="0" cy="995147"/>
          </a:xfrm>
          <a:prstGeom prst="straightConnector1">
            <a:avLst/>
          </a:prstGeom>
          <a:noFill/>
          <a:ln w="76200" cap="flat" cmpd="sng">
            <a:solidFill>
              <a:srgbClr val="002060"/>
            </a:solidFill>
            <a:prstDash val="solid"/>
            <a:miter lim="800000"/>
            <a:headEnd type="none" w="med" len="med"/>
            <a:tailEnd type="triangle" w="med" len="med"/>
          </a:ln>
        </p:spPr>
      </p:cxnSp>
      <p:sp>
        <p:nvSpPr>
          <p:cNvPr id="11" name="Google Shape;366;p20">
            <a:extLst>
              <a:ext uri="{FF2B5EF4-FFF2-40B4-BE49-F238E27FC236}">
                <a16:creationId xmlns:a16="http://schemas.microsoft.com/office/drawing/2014/main" id="{C6FCF3AF-4BE4-CD9E-EBC4-BC42866DE063}"/>
              </a:ext>
            </a:extLst>
          </p:cNvPr>
          <p:cNvSpPr/>
          <p:nvPr/>
        </p:nvSpPr>
        <p:spPr>
          <a:xfrm>
            <a:off x="7832557" y="2048081"/>
            <a:ext cx="3523262" cy="2214430"/>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Cumplimiento  con las acciones propias del objetivo.</a:t>
            </a:r>
          </a:p>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Cumplimiento con el nivel de valoración y satisfacción de la comunidad escolar.</a:t>
            </a:r>
          </a:p>
        </p:txBody>
      </p:sp>
      <p:sp>
        <p:nvSpPr>
          <p:cNvPr id="12" name="Google Shape;370;p20">
            <a:extLst>
              <a:ext uri="{FF2B5EF4-FFF2-40B4-BE49-F238E27FC236}">
                <a16:creationId xmlns:a16="http://schemas.microsoft.com/office/drawing/2014/main" id="{108BBB12-BCA5-0B6B-397C-1CA5CDB8E47A}"/>
              </a:ext>
            </a:extLst>
          </p:cNvPr>
          <p:cNvSpPr/>
          <p:nvPr/>
        </p:nvSpPr>
        <p:spPr>
          <a:xfrm>
            <a:off x="323810" y="2048081"/>
            <a:ext cx="3487737" cy="2542383"/>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Utilización de base de datos para organizar instrumentos y gestiones.</a:t>
            </a:r>
          </a:p>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Cuantificar mediante el uso de datos de acciones específicas.</a:t>
            </a:r>
          </a:p>
          <a:p>
            <a:pPr marL="457200" marR="0" lvl="0" indent="-342900" algn="just" rtl="0">
              <a:lnSpc>
                <a:spcPct val="100000"/>
              </a:lnSpc>
              <a:spcBef>
                <a:spcPts val="0"/>
              </a:spcBef>
              <a:spcAft>
                <a:spcPts val="0"/>
              </a:spcAft>
              <a:buClr>
                <a:schemeClr val="dk1"/>
              </a:buClr>
              <a:buSzPts val="1800"/>
              <a:buFont typeface="Calibri"/>
              <a:buChar char="-"/>
            </a:pPr>
            <a:r>
              <a:rPr lang="es-MX" sz="1600" b="0" i="0" u="none" strike="noStrike" cap="none" dirty="0">
                <a:solidFill>
                  <a:schemeClr val="dk1"/>
                </a:solidFill>
                <a:latin typeface="Calibri"/>
                <a:ea typeface="Calibri"/>
                <a:cs typeface="Calibri"/>
                <a:sym typeface="Calibri"/>
              </a:rPr>
              <a:t>Fortalecer </a:t>
            </a:r>
            <a:r>
              <a:rPr lang="es-MX" sz="1600" dirty="0">
                <a:solidFill>
                  <a:schemeClr val="dk1"/>
                </a:solidFill>
                <a:latin typeface="Calibri"/>
                <a:ea typeface="Calibri"/>
                <a:cs typeface="Calibri"/>
                <a:sym typeface="Calibri"/>
              </a:rPr>
              <a:t>el liderazgo y vínculo del docente con su grupo curso.</a:t>
            </a:r>
            <a:endParaRPr lang="es-MX" sz="1600" b="0" i="0" u="none" strike="noStrike" cap="none" dirty="0">
              <a:solidFill>
                <a:schemeClr val="dk1"/>
              </a:solidFill>
              <a:latin typeface="Calibri"/>
              <a:ea typeface="Calibri"/>
              <a:cs typeface="Calibri"/>
              <a:sym typeface="Calibri"/>
            </a:endParaRPr>
          </a:p>
          <a:p>
            <a:pPr marL="457200" marR="0" lvl="0" indent="-342900" algn="just" rtl="0">
              <a:lnSpc>
                <a:spcPct val="100000"/>
              </a:lnSpc>
              <a:spcBef>
                <a:spcPts val="0"/>
              </a:spcBef>
              <a:spcAft>
                <a:spcPts val="0"/>
              </a:spcAft>
              <a:buClr>
                <a:schemeClr val="dk1"/>
              </a:buClr>
              <a:buSzPts val="1800"/>
              <a:buFont typeface="Calibri"/>
              <a:buChar char="-"/>
            </a:pPr>
            <a:endParaRPr lang="es-CL" sz="1600" dirty="0">
              <a:solidFill>
                <a:schemeClr val="dk1"/>
              </a:solidFill>
              <a:latin typeface="Calibri"/>
              <a:ea typeface="Calibri"/>
              <a:cs typeface="Calibri"/>
              <a:sym typeface="Calibri"/>
            </a:endParaRPr>
          </a:p>
        </p:txBody>
      </p:sp>
      <p:sp>
        <p:nvSpPr>
          <p:cNvPr id="13" name="Google Shape;368;p20">
            <a:extLst>
              <a:ext uri="{FF2B5EF4-FFF2-40B4-BE49-F238E27FC236}">
                <a16:creationId xmlns:a16="http://schemas.microsoft.com/office/drawing/2014/main" id="{25CD4A12-4C72-A027-586C-FCBA737358EC}"/>
              </a:ext>
            </a:extLst>
          </p:cNvPr>
          <p:cNvSpPr/>
          <p:nvPr/>
        </p:nvSpPr>
        <p:spPr>
          <a:xfrm>
            <a:off x="4412636" y="5811252"/>
            <a:ext cx="2920504" cy="435013"/>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dirty="0">
                <a:solidFill>
                  <a:schemeClr val="dk1"/>
                </a:solidFill>
                <a:latin typeface="Calibri"/>
                <a:ea typeface="Calibri"/>
                <a:cs typeface="Calibri"/>
                <a:sym typeface="Calibri"/>
              </a:rPr>
              <a:t>- </a:t>
            </a:r>
            <a:r>
              <a:rPr lang="en-US" sz="1400" b="0" i="0" u="none" dirty="0">
                <a:solidFill>
                  <a:schemeClr val="dk1"/>
                </a:solidFill>
                <a:latin typeface="Calibri"/>
                <a:ea typeface="Calibri"/>
                <a:cs typeface="Calibri"/>
                <a:sym typeface="Calibri"/>
              </a:rPr>
              <a:t>Informe de </a:t>
            </a:r>
            <a:r>
              <a:rPr lang="es-CL" sz="1400" b="0" i="0" u="none" dirty="0">
                <a:solidFill>
                  <a:schemeClr val="dk1"/>
                </a:solidFill>
                <a:latin typeface="Calibri"/>
                <a:ea typeface="Calibri"/>
                <a:cs typeface="Calibri"/>
                <a:sym typeface="Calibri"/>
              </a:rPr>
              <a:t>impacto</a:t>
            </a:r>
            <a:endParaRPr sz="1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2858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392737" y="287549"/>
            <a:ext cx="1963082" cy="981541"/>
          </a:xfrm>
          <a:prstGeom prst="rect">
            <a:avLst/>
          </a:prstGeom>
        </p:spPr>
      </p:pic>
      <p:pic>
        <p:nvPicPr>
          <p:cNvPr id="2" name="Imagen 1">
            <a:extLst>
              <a:ext uri="{FF2B5EF4-FFF2-40B4-BE49-F238E27FC236}">
                <a16:creationId xmlns:a16="http://schemas.microsoft.com/office/drawing/2014/main" id="{9F32F85C-2DFD-4F72-ACF9-23A0821D5772}"/>
              </a:ext>
            </a:extLst>
          </p:cNvPr>
          <p:cNvPicPr>
            <a:picLocks noChangeAspect="1"/>
          </p:cNvPicPr>
          <p:nvPr/>
        </p:nvPicPr>
        <p:blipFill>
          <a:blip r:embed="rId3"/>
          <a:stretch>
            <a:fillRect/>
          </a:stretch>
        </p:blipFill>
        <p:spPr>
          <a:xfrm>
            <a:off x="836181" y="287549"/>
            <a:ext cx="2462997" cy="975445"/>
          </a:xfrm>
          <a:prstGeom prst="rect">
            <a:avLst/>
          </a:prstGeom>
        </p:spPr>
      </p:pic>
      <p:sp>
        <p:nvSpPr>
          <p:cNvPr id="5" name="Título 1">
            <a:extLst>
              <a:ext uri="{FF2B5EF4-FFF2-40B4-BE49-F238E27FC236}">
                <a16:creationId xmlns:a16="http://schemas.microsoft.com/office/drawing/2014/main" id="{EB9CFE6F-9DC8-4C41-A2AD-5F1575B36537}"/>
              </a:ext>
            </a:extLst>
          </p:cNvPr>
          <p:cNvSpPr txBox="1">
            <a:spLocks/>
          </p:cNvSpPr>
          <p:nvPr/>
        </p:nvSpPr>
        <p:spPr>
          <a:xfrm>
            <a:off x="3311890" y="611735"/>
            <a:ext cx="5580934" cy="9754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Área De Gestión De Convivencia Escolar</a:t>
            </a:r>
          </a:p>
        </p:txBody>
      </p:sp>
      <p:pic>
        <p:nvPicPr>
          <p:cNvPr id="3" name="Imagen 2">
            <a:extLst>
              <a:ext uri="{FF2B5EF4-FFF2-40B4-BE49-F238E27FC236}">
                <a16:creationId xmlns:a16="http://schemas.microsoft.com/office/drawing/2014/main" id="{97045D7D-866B-4BF4-E2A3-986ECEC82CAA}"/>
              </a:ext>
            </a:extLst>
          </p:cNvPr>
          <p:cNvPicPr>
            <a:picLocks noChangeAspect="1"/>
          </p:cNvPicPr>
          <p:nvPr/>
        </p:nvPicPr>
        <p:blipFill>
          <a:blip r:embed="rId4"/>
          <a:stretch>
            <a:fillRect/>
          </a:stretch>
        </p:blipFill>
        <p:spPr>
          <a:xfrm>
            <a:off x="548896" y="1684709"/>
            <a:ext cx="3539346" cy="2309995"/>
          </a:xfrm>
          <a:prstGeom prst="rect">
            <a:avLst/>
          </a:prstGeom>
          <a:ln>
            <a:noFill/>
          </a:ln>
          <a:effectLst>
            <a:softEdge rad="63500"/>
          </a:effectLst>
        </p:spPr>
      </p:pic>
      <p:pic>
        <p:nvPicPr>
          <p:cNvPr id="7" name="Imagen 6">
            <a:extLst>
              <a:ext uri="{FF2B5EF4-FFF2-40B4-BE49-F238E27FC236}">
                <a16:creationId xmlns:a16="http://schemas.microsoft.com/office/drawing/2014/main" id="{7D2D4A9C-1BDE-4450-AB54-1C955B1A60BF}"/>
              </a:ext>
            </a:extLst>
          </p:cNvPr>
          <p:cNvPicPr>
            <a:picLocks noChangeAspect="1"/>
          </p:cNvPicPr>
          <p:nvPr/>
        </p:nvPicPr>
        <p:blipFill>
          <a:blip r:embed="rId5"/>
          <a:stretch>
            <a:fillRect/>
          </a:stretch>
        </p:blipFill>
        <p:spPr>
          <a:xfrm>
            <a:off x="4241757" y="1684709"/>
            <a:ext cx="3693218" cy="2407526"/>
          </a:xfrm>
          <a:prstGeom prst="rect">
            <a:avLst/>
          </a:prstGeom>
          <a:ln>
            <a:noFill/>
          </a:ln>
          <a:effectLst>
            <a:softEdge rad="112500"/>
          </a:effectLst>
        </p:spPr>
      </p:pic>
      <p:pic>
        <p:nvPicPr>
          <p:cNvPr id="8" name="Imagen 7">
            <a:extLst>
              <a:ext uri="{FF2B5EF4-FFF2-40B4-BE49-F238E27FC236}">
                <a16:creationId xmlns:a16="http://schemas.microsoft.com/office/drawing/2014/main" id="{3E45DBE4-A0D0-CADB-E162-DEC0F4ED4E89}"/>
              </a:ext>
            </a:extLst>
          </p:cNvPr>
          <p:cNvPicPr>
            <a:picLocks noChangeAspect="1"/>
          </p:cNvPicPr>
          <p:nvPr/>
        </p:nvPicPr>
        <p:blipFill>
          <a:blip r:embed="rId6"/>
          <a:stretch>
            <a:fillRect/>
          </a:stretch>
        </p:blipFill>
        <p:spPr>
          <a:xfrm>
            <a:off x="8107304" y="1684708"/>
            <a:ext cx="3535800" cy="2407525"/>
          </a:xfrm>
          <a:prstGeom prst="rect">
            <a:avLst/>
          </a:prstGeom>
          <a:ln>
            <a:noFill/>
          </a:ln>
          <a:effectLst>
            <a:softEdge rad="112500"/>
          </a:effectLst>
        </p:spPr>
      </p:pic>
      <p:pic>
        <p:nvPicPr>
          <p:cNvPr id="9" name="Imagen 8">
            <a:extLst>
              <a:ext uri="{FF2B5EF4-FFF2-40B4-BE49-F238E27FC236}">
                <a16:creationId xmlns:a16="http://schemas.microsoft.com/office/drawing/2014/main" id="{B8805C35-F73B-A6A3-2D6F-F79D146D052C}"/>
              </a:ext>
            </a:extLst>
          </p:cNvPr>
          <p:cNvPicPr>
            <a:picLocks noChangeAspect="1"/>
          </p:cNvPicPr>
          <p:nvPr/>
        </p:nvPicPr>
        <p:blipFill>
          <a:blip r:embed="rId7"/>
          <a:stretch>
            <a:fillRect/>
          </a:stretch>
        </p:blipFill>
        <p:spPr>
          <a:xfrm>
            <a:off x="3699616" y="4318681"/>
            <a:ext cx="4777499" cy="2205108"/>
          </a:xfrm>
          <a:prstGeom prst="rect">
            <a:avLst/>
          </a:prstGeom>
          <a:ln>
            <a:noFill/>
          </a:ln>
          <a:effectLst>
            <a:softEdge rad="112500"/>
          </a:effectLst>
        </p:spPr>
      </p:pic>
    </p:spTree>
    <p:extLst>
      <p:ext uri="{BB962C8B-B14F-4D97-AF65-F5344CB8AC3E}">
        <p14:creationId xmlns:p14="http://schemas.microsoft.com/office/powerpoint/2010/main" val="67369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74F78F-0B2C-4D1B-9C5C-009EC109F00A}"/>
              </a:ext>
            </a:extLst>
          </p:cNvPr>
          <p:cNvSpPr txBox="1"/>
          <p:nvPr/>
        </p:nvSpPr>
        <p:spPr>
          <a:xfrm>
            <a:off x="3862137" y="862363"/>
            <a:ext cx="3729789"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L" sz="3200" b="1" u="none" strike="noStrike" kern="1200" cap="none" spc="0" normalizeH="0" baseline="0" noProof="0" dirty="0">
                <a:ln>
                  <a:noFill/>
                </a:ln>
                <a:solidFill>
                  <a:sysClr val="windowText" lastClr="000000"/>
                </a:solidFill>
                <a:effectLst/>
                <a:uLnTx/>
                <a:uFillTx/>
                <a:ea typeface="+mn-ea"/>
                <a:cs typeface="+mn-cs"/>
              </a:rPr>
              <a:t>¿Quiénes  somos?</a:t>
            </a:r>
          </a:p>
        </p:txBody>
      </p:sp>
      <p:graphicFrame>
        <p:nvGraphicFramePr>
          <p:cNvPr id="10" name="Tabla 9">
            <a:extLst>
              <a:ext uri="{FF2B5EF4-FFF2-40B4-BE49-F238E27FC236}">
                <a16:creationId xmlns:a16="http://schemas.microsoft.com/office/drawing/2014/main" id="{2EF746BE-F314-43C6-8F39-A0B1CF124D70}"/>
              </a:ext>
            </a:extLst>
          </p:cNvPr>
          <p:cNvGraphicFramePr>
            <a:graphicFrameLocks noGrp="1"/>
          </p:cNvGraphicFramePr>
          <p:nvPr>
            <p:extLst>
              <p:ext uri="{D42A27DB-BD31-4B8C-83A1-F6EECF244321}">
                <p14:modId xmlns:p14="http://schemas.microsoft.com/office/powerpoint/2010/main" val="1762771682"/>
              </p:ext>
            </p:extLst>
          </p:nvPr>
        </p:nvGraphicFramePr>
        <p:xfrm>
          <a:off x="837285" y="1722310"/>
          <a:ext cx="10505629" cy="4624061"/>
        </p:xfrm>
        <a:graphic>
          <a:graphicData uri="http://schemas.openxmlformats.org/drawingml/2006/table">
            <a:tbl>
              <a:tblPr>
                <a:tableStyleId>{2D5ABB26-0587-4C30-8999-92F81FD0307C}</a:tableStyleId>
              </a:tblPr>
              <a:tblGrid>
                <a:gridCol w="10505629">
                  <a:extLst>
                    <a:ext uri="{9D8B030D-6E8A-4147-A177-3AD203B41FA5}">
                      <a16:colId xmlns:a16="http://schemas.microsoft.com/office/drawing/2014/main" val="598386132"/>
                    </a:ext>
                  </a:extLst>
                </a:gridCol>
              </a:tblGrid>
              <a:tr h="3306391">
                <a:tc>
                  <a:txBody>
                    <a:bodyPr/>
                    <a:lstStyle/>
                    <a:p>
                      <a:pPr marL="342900" indent="-342900" algn="just">
                        <a:buFont typeface="+mj-lt"/>
                        <a:buAutoNum type="arabicPeriod" startAt="9"/>
                      </a:pPr>
                      <a:r>
                        <a:rPr kumimoji="0" lang="es-MX" altLang="es-CL" sz="1400" b="0" u="none" strike="noStrike" kern="1200" cap="none" spc="0" normalizeH="0" baseline="0" noProof="0" dirty="0">
                          <a:ln>
                            <a:noFill/>
                          </a:ln>
                          <a:solidFill>
                            <a:schemeClr val="tx1"/>
                          </a:solidFill>
                          <a:effectLst/>
                          <a:uLnTx/>
                          <a:uFillTx/>
                        </a:rPr>
                        <a:t> El año 2009 se creó el Proyecto de Integración Escolar atendiendo a las demandas psicopedagógicas y sociales de los alumnos y alumnas que presentan Necesidades Educativas Especiales (NEE).</a:t>
                      </a:r>
                    </a:p>
                    <a:p>
                      <a:pPr marL="342900" indent="-342900" algn="just">
                        <a:buFont typeface="+mj-lt"/>
                        <a:buAutoNum type="arabicPeriod" startAt="9"/>
                      </a:pPr>
                      <a:endParaRPr kumimoji="0" lang="es-MX" altLang="es-CL" sz="1400" b="0" u="none" strike="noStrike" kern="1200" cap="none" spc="0" normalizeH="0" baseline="0" noProof="0" dirty="0">
                        <a:ln>
                          <a:noFill/>
                        </a:ln>
                        <a:solidFill>
                          <a:schemeClr val="tx1"/>
                        </a:solidFill>
                        <a:effectLst/>
                        <a:uLnTx/>
                        <a:uFillTx/>
                      </a:endParaRPr>
                    </a:p>
                    <a:p>
                      <a:pPr marL="342900" indent="-342900" algn="just">
                        <a:buFont typeface="+mj-lt"/>
                        <a:buAutoNum type="arabicPeriod" startAt="9"/>
                      </a:pPr>
                      <a:r>
                        <a:rPr kumimoji="0" lang="es-MX" altLang="es-CL" sz="1400" b="0" u="none" strike="noStrike" kern="1200" cap="none" spc="0" normalizeH="0" baseline="0" noProof="0" dirty="0">
                          <a:ln>
                            <a:noFill/>
                          </a:ln>
                          <a:solidFill>
                            <a:schemeClr val="tx1"/>
                          </a:solidFill>
                          <a:effectLst/>
                          <a:uLnTx/>
                          <a:uFillTx/>
                        </a:rPr>
                        <a:t>En el mes de marzo del año 2013 asume como Sostenedor del establecimiento, la Ilustre Municipalidad de Tierra Amarilla, administrado por el Departamento de Educación Municipal (Daem), volviendo a ser un Establecimiento Municipal, para toda la comunidad de Tierra Amarilla y de nuestra región. Siendo designado como director subrogante el señor Nelson Vieytes Araya.</a:t>
                      </a:r>
                    </a:p>
                    <a:p>
                      <a:pPr marL="342900" indent="-342900" algn="just">
                        <a:buFont typeface="+mj-lt"/>
                        <a:buAutoNum type="arabicPeriod" startAt="9"/>
                      </a:pPr>
                      <a:endParaRPr kumimoji="0" lang="es-MX" altLang="es-CL" sz="1400" b="0" u="none" strike="noStrike" kern="1200" cap="none" spc="0" normalizeH="0" baseline="0" noProof="0" dirty="0">
                        <a:ln>
                          <a:noFill/>
                        </a:ln>
                        <a:solidFill>
                          <a:schemeClr val="tx1"/>
                        </a:solidFill>
                        <a:effectLst/>
                        <a:uLnTx/>
                        <a:uFillTx/>
                      </a:endParaRPr>
                    </a:p>
                    <a:p>
                      <a:pPr marL="342900" indent="-342900" algn="just">
                        <a:buFont typeface="+mj-lt"/>
                        <a:buAutoNum type="arabicPeriod" startAt="9"/>
                      </a:pPr>
                      <a:r>
                        <a:rPr kumimoji="0" lang="es-MX" altLang="es-CL" sz="1400" b="0" u="none" strike="noStrike" kern="1200" cap="none" spc="0" normalizeH="0" baseline="0" noProof="0" dirty="0">
                          <a:ln>
                            <a:noFill/>
                          </a:ln>
                          <a:solidFill>
                            <a:schemeClr val="tx1"/>
                          </a:solidFill>
                          <a:effectLst/>
                          <a:uLnTx/>
                          <a:uFillTx/>
                        </a:rPr>
                        <a:t>En el año 2020 se inician las gestiones para el traspaso de la Educación Pública en las Provincias de Copiapó y Chañaral a la nueva Institución Sostenedora de la Educación como piloto en la Región de Atacama.</a:t>
                      </a:r>
                    </a:p>
                    <a:p>
                      <a:pPr marL="342900" indent="-342900" algn="just">
                        <a:buFont typeface="+mj-lt"/>
                        <a:buAutoNum type="arabicPeriod" startAt="9"/>
                      </a:pPr>
                      <a:endParaRPr kumimoji="0" lang="es-MX" altLang="es-CL" sz="1400" b="0" u="none" strike="noStrike" kern="1200" cap="none" spc="0" normalizeH="0" baseline="0" noProof="0" dirty="0">
                        <a:ln>
                          <a:noFill/>
                        </a:ln>
                        <a:solidFill>
                          <a:schemeClr val="tx1"/>
                        </a:solidFill>
                        <a:effectLst/>
                        <a:uLnTx/>
                        <a:uFillTx/>
                      </a:endParaRPr>
                    </a:p>
                    <a:p>
                      <a:pPr marL="342900" indent="-342900" algn="just">
                        <a:buFont typeface="+mj-lt"/>
                        <a:buAutoNum type="arabicPeriod" startAt="9"/>
                      </a:pPr>
                      <a:r>
                        <a:rPr kumimoji="0" lang="es-MX" altLang="es-CL" sz="1400" b="0" u="none" strike="noStrike" kern="1200" cap="none" spc="0" normalizeH="0" baseline="0" noProof="0" dirty="0">
                          <a:ln>
                            <a:noFill/>
                          </a:ln>
                          <a:solidFill>
                            <a:schemeClr val="tx1"/>
                          </a:solidFill>
                          <a:effectLst/>
                          <a:uLnTx/>
                          <a:uFillTx/>
                        </a:rPr>
                        <a:t>En el Año 2021 pasamos a ser un establecimiento perteneciente al Servicio Local de Educación Pública (SLEP) manteniendo nuestra calidad de liceo Técnico Profesional con la estrategia de alternancia.</a:t>
                      </a:r>
                    </a:p>
                    <a:p>
                      <a:pPr marL="342900" indent="-342900" algn="just">
                        <a:buFont typeface="+mj-lt"/>
                        <a:buAutoNum type="arabicPeriod" startAt="9"/>
                      </a:pPr>
                      <a:endParaRPr kumimoji="0" lang="es-MX" altLang="es-CL" sz="1400" b="0" u="none" strike="noStrike" kern="1200" cap="none" spc="0" normalizeH="0" baseline="0" noProof="0" dirty="0">
                        <a:ln>
                          <a:noFill/>
                        </a:ln>
                        <a:solidFill>
                          <a:schemeClr val="tx1"/>
                        </a:solidFill>
                        <a:effectLst/>
                        <a:uLnTx/>
                        <a:uFillTx/>
                      </a:endParaRPr>
                    </a:p>
                    <a:p>
                      <a:pPr marL="342900" indent="-342900" algn="just">
                        <a:buFont typeface="+mj-lt"/>
                        <a:buAutoNum type="arabicPeriod" startAt="9"/>
                      </a:pPr>
                      <a:r>
                        <a:rPr kumimoji="0" lang="es-MX" altLang="es-CL" sz="1400" b="0" u="none" strike="noStrike" kern="1200" cap="none" spc="0" normalizeH="0" baseline="0" noProof="0" dirty="0">
                          <a:ln>
                            <a:noFill/>
                          </a:ln>
                          <a:solidFill>
                            <a:schemeClr val="tx1"/>
                          </a:solidFill>
                          <a:effectLst/>
                          <a:uLnTx/>
                          <a:uFillTx/>
                        </a:rPr>
                        <a:t>El 03 de octubre de 2022, asume la dirección por Concurso de Alta Dirección Pública el Sr. Germán Pizarro Rojo, quien se desempeñaba como Jefe de Unidad Técnico Pedagógica desde 2016, ejerciendo docencia en el establecimiento desde el año 2004.</a:t>
                      </a:r>
                      <a:endParaRPr kumimoji="0" lang="es-MX" altLang="es-CL" sz="1800" b="0" u="none" strike="noStrike" kern="1200" cap="none" spc="0" normalizeH="0" baseline="0" noProof="0" dirty="0">
                        <a:ln>
                          <a:noFill/>
                        </a:ln>
                        <a:solidFill>
                          <a:schemeClr val="tx1"/>
                        </a:solidFill>
                        <a:effectLst/>
                        <a:uLnTx/>
                        <a:uFillTx/>
                      </a:endParaRPr>
                    </a:p>
                  </a:txBody>
                  <a:tcPr/>
                </a:tc>
                <a:extLst>
                  <a:ext uri="{0D108BD9-81ED-4DB2-BD59-A6C34878D82A}">
                    <a16:rowId xmlns:a16="http://schemas.microsoft.com/office/drawing/2014/main" val="3226349706"/>
                  </a:ext>
                </a:extLst>
              </a:tr>
              <a:tr h="1317670">
                <a:tc>
                  <a:txBody>
                    <a:bodyPr/>
                    <a:lstStyle/>
                    <a:p>
                      <a:pPr algn="just"/>
                      <a:endParaRPr lang="es-CL"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90120681"/>
                  </a:ext>
                </a:extLst>
              </a:tr>
            </a:tbl>
          </a:graphicData>
        </a:graphic>
      </p:graphicFrame>
      <p:pic>
        <p:nvPicPr>
          <p:cNvPr id="12" name="Imagen 11">
            <a:extLst>
              <a:ext uri="{FF2B5EF4-FFF2-40B4-BE49-F238E27FC236}">
                <a16:creationId xmlns:a16="http://schemas.microsoft.com/office/drawing/2014/main" id="{C722C104-4319-46F9-B79F-9189F3EE2043}"/>
              </a:ext>
            </a:extLst>
          </p:cNvPr>
          <p:cNvPicPr>
            <a:picLocks noChangeAspect="1"/>
          </p:cNvPicPr>
          <p:nvPr/>
        </p:nvPicPr>
        <p:blipFill>
          <a:blip r:embed="rId2"/>
          <a:stretch>
            <a:fillRect/>
          </a:stretch>
        </p:blipFill>
        <p:spPr>
          <a:xfrm>
            <a:off x="8897815" y="312821"/>
            <a:ext cx="2230139" cy="902718"/>
          </a:xfrm>
          <a:prstGeom prst="rect">
            <a:avLst/>
          </a:prstGeom>
        </p:spPr>
      </p:pic>
      <p:pic>
        <p:nvPicPr>
          <p:cNvPr id="2" name="Imagen 1">
            <a:extLst>
              <a:ext uri="{FF2B5EF4-FFF2-40B4-BE49-F238E27FC236}">
                <a16:creationId xmlns:a16="http://schemas.microsoft.com/office/drawing/2014/main" id="{661D58CA-F5B3-4609-8EE2-AA3B9B8E36BE}"/>
              </a:ext>
            </a:extLst>
          </p:cNvPr>
          <p:cNvPicPr>
            <a:picLocks noChangeAspect="1"/>
          </p:cNvPicPr>
          <p:nvPr/>
        </p:nvPicPr>
        <p:blipFill>
          <a:blip r:embed="rId3"/>
          <a:stretch>
            <a:fillRect/>
          </a:stretch>
        </p:blipFill>
        <p:spPr>
          <a:xfrm>
            <a:off x="837285" y="170407"/>
            <a:ext cx="2456901" cy="1383912"/>
          </a:xfrm>
          <a:prstGeom prst="rect">
            <a:avLst/>
          </a:prstGeom>
        </p:spPr>
      </p:pic>
    </p:spTree>
    <p:extLst>
      <p:ext uri="{BB962C8B-B14F-4D97-AF65-F5344CB8AC3E}">
        <p14:creationId xmlns:p14="http://schemas.microsoft.com/office/powerpoint/2010/main" val="756167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723973" y="110623"/>
            <a:ext cx="1963082" cy="981541"/>
          </a:xfrm>
          <a:prstGeom prst="rect">
            <a:avLst/>
          </a:prstGeom>
        </p:spPr>
      </p:pic>
      <p:pic>
        <p:nvPicPr>
          <p:cNvPr id="2" name="Imagen 1">
            <a:extLst>
              <a:ext uri="{FF2B5EF4-FFF2-40B4-BE49-F238E27FC236}">
                <a16:creationId xmlns:a16="http://schemas.microsoft.com/office/drawing/2014/main" id="{9D1F7FEB-D80E-4699-88D7-A20315B53E6B}"/>
              </a:ext>
            </a:extLst>
          </p:cNvPr>
          <p:cNvPicPr>
            <a:picLocks noChangeAspect="1"/>
          </p:cNvPicPr>
          <p:nvPr/>
        </p:nvPicPr>
        <p:blipFill>
          <a:blip r:embed="rId3"/>
          <a:stretch>
            <a:fillRect/>
          </a:stretch>
        </p:blipFill>
        <p:spPr>
          <a:xfrm>
            <a:off x="1107830" y="293645"/>
            <a:ext cx="2462997" cy="975445"/>
          </a:xfrm>
          <a:prstGeom prst="rect">
            <a:avLst/>
          </a:prstGeom>
        </p:spPr>
      </p:pic>
      <p:sp>
        <p:nvSpPr>
          <p:cNvPr id="5" name="Título 1">
            <a:extLst>
              <a:ext uri="{FF2B5EF4-FFF2-40B4-BE49-F238E27FC236}">
                <a16:creationId xmlns:a16="http://schemas.microsoft.com/office/drawing/2014/main" id="{5D44E50C-E5F3-42B4-87A2-19484E166218}"/>
              </a:ext>
            </a:extLst>
          </p:cNvPr>
          <p:cNvSpPr txBox="1">
            <a:spLocks/>
          </p:cNvSpPr>
          <p:nvPr/>
        </p:nvSpPr>
        <p:spPr>
          <a:xfrm>
            <a:off x="3570827" y="601393"/>
            <a:ext cx="4757117" cy="6206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Gestión De Recursos</a:t>
            </a:r>
          </a:p>
        </p:txBody>
      </p:sp>
      <p:sp>
        <p:nvSpPr>
          <p:cNvPr id="3" name="Google Shape;417;p24">
            <a:extLst>
              <a:ext uri="{FF2B5EF4-FFF2-40B4-BE49-F238E27FC236}">
                <a16:creationId xmlns:a16="http://schemas.microsoft.com/office/drawing/2014/main" id="{26358AC1-C494-8108-214D-69304CE6560E}"/>
              </a:ext>
            </a:extLst>
          </p:cNvPr>
          <p:cNvSpPr txBox="1"/>
          <p:nvPr/>
        </p:nvSpPr>
        <p:spPr>
          <a:xfrm>
            <a:off x="4109044" y="1310779"/>
            <a:ext cx="3563937" cy="16003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sz="1600" b="1" i="0" u="none" dirty="0">
                <a:solidFill>
                  <a:schemeClr val="dk1"/>
                </a:solidFill>
                <a:latin typeface="Calibri"/>
                <a:ea typeface="Calibri"/>
                <a:cs typeface="Calibri"/>
                <a:sym typeface="Calibri"/>
              </a:rPr>
              <a:t>Acción:</a:t>
            </a:r>
            <a:endParaRPr lang="es-CL" sz="1600" b="1" dirty="0"/>
          </a:p>
          <a:p>
            <a:pPr marL="0" marR="0" lvl="0" indent="0" algn="ctr" rtl="0">
              <a:lnSpc>
                <a:spcPct val="100000"/>
              </a:lnSpc>
              <a:spcBef>
                <a:spcPts val="0"/>
              </a:spcBef>
              <a:spcAft>
                <a:spcPts val="0"/>
              </a:spcAft>
              <a:buClr>
                <a:schemeClr val="dk1"/>
              </a:buClr>
              <a:buSzPts val="1800"/>
              <a:buFont typeface="Calibri"/>
              <a:buNone/>
            </a:pPr>
            <a:r>
              <a:rPr lang="es-CL" sz="1600" b="1" i="0" u="none" dirty="0">
                <a:solidFill>
                  <a:schemeClr val="dk1"/>
                </a:solidFill>
                <a:latin typeface="Calibri"/>
                <a:ea typeface="Calibri"/>
                <a:cs typeface="Calibri"/>
                <a:sym typeface="Calibri"/>
              </a:rPr>
              <a:t>Adquisición de recursos fungibles y educativos para fortalecer el trabajo de recuperación de</a:t>
            </a:r>
            <a:endParaRPr lang="es-CL" sz="1600" b="1" dirty="0"/>
          </a:p>
          <a:p>
            <a:pPr marL="0" marR="0" lvl="0" indent="0" algn="ctr" rtl="0">
              <a:lnSpc>
                <a:spcPct val="100000"/>
              </a:lnSpc>
              <a:spcBef>
                <a:spcPts val="0"/>
              </a:spcBef>
              <a:spcAft>
                <a:spcPts val="0"/>
              </a:spcAft>
              <a:buClr>
                <a:schemeClr val="dk1"/>
              </a:buClr>
              <a:buSzPts val="1800"/>
              <a:buFont typeface="Calibri"/>
              <a:buNone/>
            </a:pPr>
            <a:r>
              <a:rPr lang="es-CL" sz="1600" b="1" i="0" u="none" dirty="0">
                <a:solidFill>
                  <a:schemeClr val="dk1"/>
                </a:solidFill>
                <a:latin typeface="Calibri"/>
                <a:ea typeface="Calibri"/>
                <a:cs typeface="Calibri"/>
                <a:sym typeface="Calibri"/>
              </a:rPr>
              <a:t>aprendizajes</a:t>
            </a:r>
            <a:endParaRPr lang="es-CL" sz="1600" b="1" dirty="0"/>
          </a:p>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pic>
        <p:nvPicPr>
          <p:cNvPr id="6" name="Google Shape;202;p11">
            <a:extLst>
              <a:ext uri="{FF2B5EF4-FFF2-40B4-BE49-F238E27FC236}">
                <a16:creationId xmlns:a16="http://schemas.microsoft.com/office/drawing/2014/main" id="{6D46F46D-3B6A-9299-B896-41EDD990A964}"/>
              </a:ext>
            </a:extLst>
          </p:cNvPr>
          <p:cNvPicPr preferRelativeResize="0"/>
          <p:nvPr/>
        </p:nvPicPr>
        <p:blipFill rotWithShape="1">
          <a:blip r:embed="rId4">
            <a:alphaModFix/>
          </a:blip>
          <a:srcRect/>
          <a:stretch/>
        </p:blipFill>
        <p:spPr>
          <a:xfrm>
            <a:off x="4368308" y="2526593"/>
            <a:ext cx="3392400" cy="3183001"/>
          </a:xfrm>
          <a:prstGeom prst="rect">
            <a:avLst/>
          </a:prstGeom>
          <a:noFill/>
          <a:ln>
            <a:noFill/>
          </a:ln>
        </p:spPr>
      </p:pic>
      <p:sp>
        <p:nvSpPr>
          <p:cNvPr id="7" name="Google Shape;412;p24">
            <a:extLst>
              <a:ext uri="{FF2B5EF4-FFF2-40B4-BE49-F238E27FC236}">
                <a16:creationId xmlns:a16="http://schemas.microsoft.com/office/drawing/2014/main" id="{EDD85D97-89A3-EE82-78C3-8269E559B702}"/>
              </a:ext>
            </a:extLst>
          </p:cNvPr>
          <p:cNvSpPr/>
          <p:nvPr/>
        </p:nvSpPr>
        <p:spPr>
          <a:xfrm>
            <a:off x="7848435" y="1269091"/>
            <a:ext cx="3996418" cy="4563312"/>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600" dirty="0">
                <a:solidFill>
                  <a:schemeClr val="dk1"/>
                </a:solidFill>
                <a:latin typeface="Calibri"/>
                <a:ea typeface="Calibri"/>
                <a:cs typeface="Calibri"/>
                <a:sym typeface="Calibri"/>
              </a:rPr>
              <a:t>Adquisición de equipos informáticos para el apoyo de las actividades pedagógicas y formativas.</a:t>
            </a:r>
          </a:p>
          <a:p>
            <a:pPr marL="457200" marR="0" lvl="0" indent="-342900" algn="just" rtl="0">
              <a:lnSpc>
                <a:spcPct val="100000"/>
              </a:lnSpc>
              <a:spcBef>
                <a:spcPts val="0"/>
              </a:spcBef>
              <a:spcAft>
                <a:spcPts val="0"/>
              </a:spcAft>
              <a:buClr>
                <a:schemeClr val="dk1"/>
              </a:buClr>
              <a:buSzPts val="1800"/>
              <a:buFont typeface="Calibri"/>
              <a:buChar char="-"/>
            </a:pPr>
            <a:r>
              <a:rPr lang="es-MX" sz="1600" dirty="0">
                <a:solidFill>
                  <a:schemeClr val="dk1"/>
                </a:solidFill>
                <a:latin typeface="Calibri"/>
                <a:ea typeface="Calibri"/>
                <a:cs typeface="Calibri"/>
                <a:sym typeface="Calibri"/>
              </a:rPr>
              <a:t>Insumos deportivos y didácticos para fortalecer la formación integral de las y los estudiantes.</a:t>
            </a:r>
          </a:p>
          <a:p>
            <a:pPr marL="457200" marR="0" lvl="0" indent="-342900" algn="just" rtl="0">
              <a:lnSpc>
                <a:spcPct val="100000"/>
              </a:lnSpc>
              <a:spcBef>
                <a:spcPts val="0"/>
              </a:spcBef>
              <a:spcAft>
                <a:spcPts val="0"/>
              </a:spcAft>
              <a:buClr>
                <a:schemeClr val="dk1"/>
              </a:buClr>
              <a:buSzPts val="1800"/>
              <a:buFont typeface="Calibri"/>
              <a:buChar char="-"/>
            </a:pPr>
            <a:r>
              <a:rPr lang="es-MX" sz="1600" dirty="0">
                <a:solidFill>
                  <a:schemeClr val="dk1"/>
                </a:solidFill>
                <a:latin typeface="Calibri"/>
                <a:ea typeface="Calibri"/>
                <a:cs typeface="Calibri"/>
                <a:sym typeface="Calibri"/>
              </a:rPr>
              <a:t>Compra de implementos que permiten la sana convivencia en los recreos entretenidos.</a:t>
            </a:r>
          </a:p>
          <a:p>
            <a:pPr marL="457200" marR="0" lvl="0" indent="-342900" algn="just" rtl="0">
              <a:lnSpc>
                <a:spcPct val="100000"/>
              </a:lnSpc>
              <a:spcBef>
                <a:spcPts val="0"/>
              </a:spcBef>
              <a:spcAft>
                <a:spcPts val="0"/>
              </a:spcAft>
              <a:buClr>
                <a:schemeClr val="dk1"/>
              </a:buClr>
              <a:buSzPts val="1800"/>
              <a:buFont typeface="Calibri"/>
              <a:buChar char="-"/>
            </a:pPr>
            <a:r>
              <a:rPr lang="es-MX" sz="1600" dirty="0">
                <a:solidFill>
                  <a:schemeClr val="dk1"/>
                </a:solidFill>
                <a:latin typeface="Calibri"/>
                <a:ea typeface="Calibri"/>
                <a:cs typeface="Calibri"/>
                <a:sym typeface="Calibri"/>
              </a:rPr>
              <a:t>Insumos que fortalecen la identidad y sentido de pertenencia con el establecimiento.</a:t>
            </a:r>
          </a:p>
          <a:p>
            <a:pPr marL="457200" marR="0" lvl="0" indent="-342900" algn="just" rtl="0">
              <a:lnSpc>
                <a:spcPct val="100000"/>
              </a:lnSpc>
              <a:spcBef>
                <a:spcPts val="0"/>
              </a:spcBef>
              <a:spcAft>
                <a:spcPts val="0"/>
              </a:spcAft>
              <a:buClr>
                <a:schemeClr val="dk1"/>
              </a:buClr>
              <a:buSzPts val="1800"/>
              <a:buFont typeface="Calibri"/>
              <a:buChar char="-"/>
            </a:pPr>
            <a:r>
              <a:rPr lang="es-MX" sz="1600" dirty="0">
                <a:solidFill>
                  <a:schemeClr val="dk1"/>
                </a:solidFill>
                <a:latin typeface="Calibri"/>
                <a:ea typeface="Calibri"/>
                <a:cs typeface="Calibri"/>
                <a:sym typeface="Calibri"/>
              </a:rPr>
              <a:t>Material pedagógico de apoyo para el Proyecto de Integración Escolar.</a:t>
            </a:r>
          </a:p>
        </p:txBody>
      </p:sp>
      <p:sp>
        <p:nvSpPr>
          <p:cNvPr id="8" name="Google Shape;416;p24">
            <a:extLst>
              <a:ext uri="{FF2B5EF4-FFF2-40B4-BE49-F238E27FC236}">
                <a16:creationId xmlns:a16="http://schemas.microsoft.com/office/drawing/2014/main" id="{1A3024A5-DF25-6E6F-3F8A-D6C06C9261BD}"/>
              </a:ext>
            </a:extLst>
          </p:cNvPr>
          <p:cNvSpPr/>
          <p:nvPr/>
        </p:nvSpPr>
        <p:spPr>
          <a:xfrm>
            <a:off x="350783" y="1469719"/>
            <a:ext cx="3668700" cy="3861936"/>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s-MX" sz="1600" dirty="0">
                <a:solidFill>
                  <a:schemeClr val="dk1"/>
                </a:solidFill>
                <a:latin typeface="Calibri"/>
                <a:ea typeface="Calibri"/>
                <a:cs typeface="Calibri"/>
                <a:sym typeface="Calibri"/>
              </a:rPr>
              <a:t>Solicitar al sostenedor el acceso oportuno a la información presupuestaria del establecimiento.</a:t>
            </a:r>
          </a:p>
          <a:p>
            <a:pPr marL="0" marR="0" lvl="0" indent="0" algn="just" rtl="0">
              <a:lnSpc>
                <a:spcPct val="100000"/>
              </a:lnSpc>
              <a:spcBef>
                <a:spcPts val="0"/>
              </a:spcBef>
              <a:spcAft>
                <a:spcPts val="0"/>
              </a:spcAft>
              <a:buNone/>
            </a:pPr>
            <a:endParaRPr lang="es-MX" sz="16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es-MX" sz="1600" dirty="0">
                <a:solidFill>
                  <a:schemeClr val="dk1"/>
                </a:solidFill>
                <a:latin typeface="Calibri"/>
                <a:ea typeface="Calibri"/>
                <a:cs typeface="Calibri"/>
                <a:sym typeface="Calibri"/>
              </a:rPr>
              <a:t>Establecer una base de datos, en la cual se lleve el seguimiento de un inventario, tanto de material pedagógico, tecnológico y administrativo.</a:t>
            </a:r>
          </a:p>
          <a:p>
            <a:pPr marL="0" marR="0" lvl="0" indent="0" algn="just" rtl="0">
              <a:lnSpc>
                <a:spcPct val="100000"/>
              </a:lnSpc>
              <a:spcBef>
                <a:spcPts val="0"/>
              </a:spcBef>
              <a:spcAft>
                <a:spcPts val="0"/>
              </a:spcAft>
              <a:buNone/>
            </a:pPr>
            <a:endParaRPr lang="es-MX" sz="1600"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es-MX" sz="1600" dirty="0">
                <a:solidFill>
                  <a:schemeClr val="dk1"/>
                </a:solidFill>
                <a:latin typeface="Calibri"/>
                <a:ea typeface="Calibri"/>
                <a:cs typeface="Calibri"/>
                <a:sym typeface="Calibri"/>
              </a:rPr>
              <a:t>Sugerir al sostenedor que se retome las compras masivas por catálogo de suministros por convenios.</a:t>
            </a:r>
          </a:p>
        </p:txBody>
      </p:sp>
      <p:sp>
        <p:nvSpPr>
          <p:cNvPr id="9" name="Google Shape;414;p24">
            <a:extLst>
              <a:ext uri="{FF2B5EF4-FFF2-40B4-BE49-F238E27FC236}">
                <a16:creationId xmlns:a16="http://schemas.microsoft.com/office/drawing/2014/main" id="{1E685A68-AB7C-75B5-AB29-95D94E9FF709}"/>
              </a:ext>
            </a:extLst>
          </p:cNvPr>
          <p:cNvSpPr/>
          <p:nvPr/>
        </p:nvSpPr>
        <p:spPr>
          <a:xfrm>
            <a:off x="4369469" y="5945551"/>
            <a:ext cx="3529546" cy="555061"/>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s-CL" sz="1800" dirty="0">
                <a:solidFill>
                  <a:schemeClr val="dk1"/>
                </a:solidFill>
                <a:latin typeface="Calibri"/>
                <a:ea typeface="Calibri"/>
                <a:cs typeface="Calibri"/>
                <a:sym typeface="Calibri"/>
              </a:rPr>
              <a:t>I</a:t>
            </a:r>
            <a:r>
              <a:rPr lang="es-CL" sz="1800" b="0" i="0" u="none" dirty="0">
                <a:solidFill>
                  <a:schemeClr val="dk1"/>
                </a:solidFill>
                <a:latin typeface="Calibri"/>
                <a:ea typeface="Calibri"/>
                <a:cs typeface="Calibri"/>
                <a:sym typeface="Calibri"/>
              </a:rPr>
              <a:t>nforme de </a:t>
            </a:r>
            <a:r>
              <a:rPr lang="es-CL" dirty="0">
                <a:latin typeface="Calibri"/>
                <a:ea typeface="Calibri"/>
                <a:cs typeface="Calibri"/>
                <a:sym typeface="Calibri"/>
              </a:rPr>
              <a:t>G</a:t>
            </a:r>
            <a:r>
              <a:rPr lang="es-CL" sz="1800" b="0" i="0" u="none" dirty="0">
                <a:solidFill>
                  <a:schemeClr val="dk1"/>
                </a:solidFill>
                <a:latin typeface="Calibri"/>
                <a:ea typeface="Calibri"/>
                <a:cs typeface="Calibri"/>
                <a:sym typeface="Calibri"/>
              </a:rPr>
              <a:t>estión</a:t>
            </a:r>
            <a:endParaRPr lang="es-CL" dirty="0"/>
          </a:p>
        </p:txBody>
      </p:sp>
      <p:cxnSp>
        <p:nvCxnSpPr>
          <p:cNvPr id="10" name="Google Shape;112;p5">
            <a:extLst>
              <a:ext uri="{FF2B5EF4-FFF2-40B4-BE49-F238E27FC236}">
                <a16:creationId xmlns:a16="http://schemas.microsoft.com/office/drawing/2014/main" id="{E0FEAA7C-C566-DB67-69A3-BA1EAE3571D9}"/>
              </a:ext>
            </a:extLst>
          </p:cNvPr>
          <p:cNvCxnSpPr>
            <a:cxnSpLocks/>
          </p:cNvCxnSpPr>
          <p:nvPr/>
        </p:nvCxnSpPr>
        <p:spPr>
          <a:xfrm flipH="1" flipV="1">
            <a:off x="3982861" y="3081669"/>
            <a:ext cx="873952" cy="574259"/>
          </a:xfrm>
          <a:prstGeom prst="straightConnector1">
            <a:avLst/>
          </a:prstGeom>
          <a:noFill/>
          <a:ln w="76200" cap="flat" cmpd="sng">
            <a:solidFill>
              <a:srgbClr val="00B0F0"/>
            </a:solidFill>
            <a:prstDash val="solid"/>
            <a:miter lim="800000"/>
            <a:headEnd type="none" w="med" len="med"/>
            <a:tailEnd type="triangle" w="med" len="med"/>
          </a:ln>
        </p:spPr>
      </p:cxnSp>
      <p:cxnSp>
        <p:nvCxnSpPr>
          <p:cNvPr id="11" name="Google Shape;411;p24">
            <a:extLst>
              <a:ext uri="{FF2B5EF4-FFF2-40B4-BE49-F238E27FC236}">
                <a16:creationId xmlns:a16="http://schemas.microsoft.com/office/drawing/2014/main" id="{703921C2-566D-2457-9A06-316A60AE995C}"/>
              </a:ext>
            </a:extLst>
          </p:cNvPr>
          <p:cNvCxnSpPr>
            <a:cxnSpLocks/>
          </p:cNvCxnSpPr>
          <p:nvPr/>
        </p:nvCxnSpPr>
        <p:spPr>
          <a:xfrm flipV="1">
            <a:off x="7134035" y="3081669"/>
            <a:ext cx="714400" cy="430046"/>
          </a:xfrm>
          <a:prstGeom prst="straightConnector1">
            <a:avLst/>
          </a:prstGeom>
          <a:noFill/>
          <a:ln w="76200" cap="flat" cmpd="sng">
            <a:solidFill>
              <a:schemeClr val="accent6">
                <a:lumMod val="75000"/>
              </a:schemeClr>
            </a:solidFill>
            <a:prstDash val="solid"/>
            <a:miter lim="800000"/>
            <a:headEnd type="none" w="med" len="med"/>
            <a:tailEnd type="triangle" w="med" len="med"/>
          </a:ln>
        </p:spPr>
      </p:cxnSp>
      <p:cxnSp>
        <p:nvCxnSpPr>
          <p:cNvPr id="13" name="Google Shape;112;p5">
            <a:extLst>
              <a:ext uri="{FF2B5EF4-FFF2-40B4-BE49-F238E27FC236}">
                <a16:creationId xmlns:a16="http://schemas.microsoft.com/office/drawing/2014/main" id="{751DC3DE-1F0E-59D5-9C39-A14D6F6CCE97}"/>
              </a:ext>
            </a:extLst>
          </p:cNvPr>
          <p:cNvCxnSpPr>
            <a:cxnSpLocks/>
          </p:cNvCxnSpPr>
          <p:nvPr/>
        </p:nvCxnSpPr>
        <p:spPr>
          <a:xfrm flipH="1">
            <a:off x="6076055" y="4970579"/>
            <a:ext cx="3452" cy="974972"/>
          </a:xfrm>
          <a:prstGeom prst="straightConnector1">
            <a:avLst/>
          </a:prstGeom>
          <a:noFill/>
          <a:ln w="76200" cap="flat" cmpd="sng">
            <a:solidFill>
              <a:srgbClr val="002060"/>
            </a:solidFill>
            <a:prstDash val="solid"/>
            <a:miter lim="800000"/>
            <a:headEnd type="none" w="med" len="med"/>
            <a:tailEnd type="triangle" w="med" len="med"/>
          </a:ln>
        </p:spPr>
      </p:cxnSp>
    </p:spTree>
    <p:extLst>
      <p:ext uri="{BB962C8B-B14F-4D97-AF65-F5344CB8AC3E}">
        <p14:creationId xmlns:p14="http://schemas.microsoft.com/office/powerpoint/2010/main" val="1262352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723973" y="110623"/>
            <a:ext cx="1963082" cy="981541"/>
          </a:xfrm>
          <a:prstGeom prst="rect">
            <a:avLst/>
          </a:prstGeom>
        </p:spPr>
      </p:pic>
      <p:pic>
        <p:nvPicPr>
          <p:cNvPr id="2" name="Imagen 1">
            <a:extLst>
              <a:ext uri="{FF2B5EF4-FFF2-40B4-BE49-F238E27FC236}">
                <a16:creationId xmlns:a16="http://schemas.microsoft.com/office/drawing/2014/main" id="{9D1F7FEB-D80E-4699-88D7-A20315B53E6B}"/>
              </a:ext>
            </a:extLst>
          </p:cNvPr>
          <p:cNvPicPr>
            <a:picLocks noChangeAspect="1"/>
          </p:cNvPicPr>
          <p:nvPr/>
        </p:nvPicPr>
        <p:blipFill>
          <a:blip r:embed="rId3"/>
          <a:stretch>
            <a:fillRect/>
          </a:stretch>
        </p:blipFill>
        <p:spPr>
          <a:xfrm>
            <a:off x="1107830" y="293645"/>
            <a:ext cx="2462997" cy="975445"/>
          </a:xfrm>
          <a:prstGeom prst="rect">
            <a:avLst/>
          </a:prstGeom>
        </p:spPr>
      </p:pic>
      <p:sp>
        <p:nvSpPr>
          <p:cNvPr id="5" name="Título 1">
            <a:extLst>
              <a:ext uri="{FF2B5EF4-FFF2-40B4-BE49-F238E27FC236}">
                <a16:creationId xmlns:a16="http://schemas.microsoft.com/office/drawing/2014/main" id="{5D44E50C-E5F3-42B4-87A2-19484E166218}"/>
              </a:ext>
            </a:extLst>
          </p:cNvPr>
          <p:cNvSpPr txBox="1">
            <a:spLocks/>
          </p:cNvSpPr>
          <p:nvPr/>
        </p:nvSpPr>
        <p:spPr>
          <a:xfrm>
            <a:off x="3570827" y="471017"/>
            <a:ext cx="4757117" cy="6206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Gestión De Recursos</a:t>
            </a:r>
          </a:p>
        </p:txBody>
      </p:sp>
      <p:sp>
        <p:nvSpPr>
          <p:cNvPr id="3" name="Google Shape;442;p26">
            <a:extLst>
              <a:ext uri="{FF2B5EF4-FFF2-40B4-BE49-F238E27FC236}">
                <a16:creationId xmlns:a16="http://schemas.microsoft.com/office/drawing/2014/main" id="{966EF7CA-251B-C0B9-4FD1-3D4D4C86F004}"/>
              </a:ext>
            </a:extLst>
          </p:cNvPr>
          <p:cNvSpPr txBox="1"/>
          <p:nvPr/>
        </p:nvSpPr>
        <p:spPr>
          <a:xfrm>
            <a:off x="4167416" y="1060066"/>
            <a:ext cx="3563937" cy="14763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s-CL" sz="1800" b="1" i="0" u="none" dirty="0">
                <a:solidFill>
                  <a:schemeClr val="dk1"/>
                </a:solidFill>
                <a:latin typeface="Calibri"/>
                <a:ea typeface="Calibri"/>
                <a:cs typeface="Calibri"/>
                <a:sym typeface="Calibri"/>
              </a:rPr>
              <a:t>Acción:</a:t>
            </a:r>
            <a:endParaRPr lang="es-CL" b="1" dirty="0"/>
          </a:p>
          <a:p>
            <a:pPr marL="0" marR="0" lvl="0" indent="0" algn="ctr" rtl="0">
              <a:lnSpc>
                <a:spcPct val="100000"/>
              </a:lnSpc>
              <a:spcBef>
                <a:spcPts val="0"/>
              </a:spcBef>
              <a:spcAft>
                <a:spcPts val="0"/>
              </a:spcAft>
              <a:buClr>
                <a:schemeClr val="dk1"/>
              </a:buClr>
              <a:buSzPts val="1800"/>
              <a:buFont typeface="Calibri"/>
              <a:buNone/>
            </a:pPr>
            <a:r>
              <a:rPr lang="es-CL" sz="1800" b="1" i="0" u="none" dirty="0">
                <a:solidFill>
                  <a:schemeClr val="dk1"/>
                </a:solidFill>
                <a:latin typeface="Calibri"/>
                <a:ea typeface="Calibri"/>
                <a:cs typeface="Calibri"/>
                <a:sym typeface="Calibri"/>
              </a:rPr>
              <a:t>Contratación de profesionales y asistentes de la educación que complementan procesos</a:t>
            </a:r>
            <a:endParaRPr lang="es-CL" b="1" dirty="0"/>
          </a:p>
          <a:p>
            <a:pPr marL="0" marR="0" lvl="0" indent="0" algn="ctr" rtl="0">
              <a:lnSpc>
                <a:spcPct val="100000"/>
              </a:lnSpc>
              <a:spcBef>
                <a:spcPts val="0"/>
              </a:spcBef>
              <a:spcAft>
                <a:spcPts val="0"/>
              </a:spcAft>
              <a:buClr>
                <a:schemeClr val="dk1"/>
              </a:buClr>
              <a:buSzPts val="1800"/>
              <a:buFont typeface="Calibri"/>
              <a:buNone/>
            </a:pPr>
            <a:r>
              <a:rPr lang="es-CL" sz="1800" b="1" i="0" u="none" dirty="0">
                <a:solidFill>
                  <a:schemeClr val="dk1"/>
                </a:solidFill>
                <a:latin typeface="Calibri"/>
                <a:ea typeface="Calibri"/>
                <a:cs typeface="Calibri"/>
                <a:sym typeface="Calibri"/>
              </a:rPr>
              <a:t>educativos.</a:t>
            </a:r>
            <a:endParaRPr lang="es-CL" b="1" dirty="0"/>
          </a:p>
        </p:txBody>
      </p:sp>
      <p:pic>
        <p:nvPicPr>
          <p:cNvPr id="6" name="Google Shape;202;p11">
            <a:extLst>
              <a:ext uri="{FF2B5EF4-FFF2-40B4-BE49-F238E27FC236}">
                <a16:creationId xmlns:a16="http://schemas.microsoft.com/office/drawing/2014/main" id="{26BE1447-0E71-10E4-FFB7-496E23D11137}"/>
              </a:ext>
            </a:extLst>
          </p:cNvPr>
          <p:cNvPicPr preferRelativeResize="0"/>
          <p:nvPr/>
        </p:nvPicPr>
        <p:blipFill rotWithShape="1">
          <a:blip r:embed="rId4">
            <a:alphaModFix/>
          </a:blip>
          <a:srcRect/>
          <a:stretch/>
        </p:blipFill>
        <p:spPr>
          <a:xfrm>
            <a:off x="4253184" y="2400275"/>
            <a:ext cx="3392400" cy="3183001"/>
          </a:xfrm>
          <a:prstGeom prst="rect">
            <a:avLst/>
          </a:prstGeom>
          <a:noFill/>
          <a:ln>
            <a:noFill/>
          </a:ln>
        </p:spPr>
      </p:pic>
      <p:cxnSp>
        <p:nvCxnSpPr>
          <p:cNvPr id="7" name="Google Shape;112;p5">
            <a:extLst>
              <a:ext uri="{FF2B5EF4-FFF2-40B4-BE49-F238E27FC236}">
                <a16:creationId xmlns:a16="http://schemas.microsoft.com/office/drawing/2014/main" id="{7DD4DE38-084B-6C05-271F-FD9C5291EB8C}"/>
              </a:ext>
            </a:extLst>
          </p:cNvPr>
          <p:cNvCxnSpPr>
            <a:cxnSpLocks/>
          </p:cNvCxnSpPr>
          <p:nvPr/>
        </p:nvCxnSpPr>
        <p:spPr>
          <a:xfrm flipH="1" flipV="1">
            <a:off x="4333950" y="2998954"/>
            <a:ext cx="715916" cy="430046"/>
          </a:xfrm>
          <a:prstGeom prst="straightConnector1">
            <a:avLst/>
          </a:prstGeom>
          <a:noFill/>
          <a:ln w="76200" cap="flat" cmpd="sng">
            <a:solidFill>
              <a:srgbClr val="00B0F0"/>
            </a:solidFill>
            <a:prstDash val="solid"/>
            <a:miter lim="800000"/>
            <a:headEnd type="none" w="med" len="med"/>
            <a:tailEnd type="triangle" w="med" len="med"/>
          </a:ln>
        </p:spPr>
      </p:cxnSp>
      <p:cxnSp>
        <p:nvCxnSpPr>
          <p:cNvPr id="8" name="Google Shape;411;p24">
            <a:extLst>
              <a:ext uri="{FF2B5EF4-FFF2-40B4-BE49-F238E27FC236}">
                <a16:creationId xmlns:a16="http://schemas.microsoft.com/office/drawing/2014/main" id="{9DC45DE8-BB0F-397C-A393-BFA02A0F2C9F}"/>
              </a:ext>
            </a:extLst>
          </p:cNvPr>
          <p:cNvCxnSpPr>
            <a:cxnSpLocks/>
          </p:cNvCxnSpPr>
          <p:nvPr/>
        </p:nvCxnSpPr>
        <p:spPr>
          <a:xfrm flipV="1">
            <a:off x="6884499" y="3108441"/>
            <a:ext cx="846854" cy="430046"/>
          </a:xfrm>
          <a:prstGeom prst="straightConnector1">
            <a:avLst/>
          </a:prstGeom>
          <a:noFill/>
          <a:ln w="76200" cap="flat" cmpd="sng">
            <a:solidFill>
              <a:schemeClr val="accent6">
                <a:lumMod val="75000"/>
              </a:schemeClr>
            </a:solidFill>
            <a:prstDash val="solid"/>
            <a:miter lim="800000"/>
            <a:headEnd type="none" w="med" len="med"/>
            <a:tailEnd type="triangle" w="med" len="med"/>
          </a:ln>
        </p:spPr>
      </p:cxnSp>
      <p:cxnSp>
        <p:nvCxnSpPr>
          <p:cNvPr id="10" name="Google Shape;112;p5">
            <a:extLst>
              <a:ext uri="{FF2B5EF4-FFF2-40B4-BE49-F238E27FC236}">
                <a16:creationId xmlns:a16="http://schemas.microsoft.com/office/drawing/2014/main" id="{34808948-C536-5A53-3977-1EA949C6809A}"/>
              </a:ext>
            </a:extLst>
          </p:cNvPr>
          <p:cNvCxnSpPr>
            <a:cxnSpLocks/>
          </p:cNvCxnSpPr>
          <p:nvPr/>
        </p:nvCxnSpPr>
        <p:spPr>
          <a:xfrm flipH="1">
            <a:off x="5945932" y="4970579"/>
            <a:ext cx="3452" cy="974972"/>
          </a:xfrm>
          <a:prstGeom prst="straightConnector1">
            <a:avLst/>
          </a:prstGeom>
          <a:noFill/>
          <a:ln w="76200" cap="flat" cmpd="sng">
            <a:solidFill>
              <a:srgbClr val="002060"/>
            </a:solidFill>
            <a:prstDash val="solid"/>
            <a:miter lim="800000"/>
            <a:headEnd type="none" w="med" len="med"/>
            <a:tailEnd type="triangle" w="med" len="med"/>
          </a:ln>
        </p:spPr>
      </p:cxnSp>
      <p:sp>
        <p:nvSpPr>
          <p:cNvPr id="11" name="Google Shape;437;p26">
            <a:extLst>
              <a:ext uri="{FF2B5EF4-FFF2-40B4-BE49-F238E27FC236}">
                <a16:creationId xmlns:a16="http://schemas.microsoft.com/office/drawing/2014/main" id="{A392F21A-B06C-ABE5-ED3F-64E41848CEB3}"/>
              </a:ext>
            </a:extLst>
          </p:cNvPr>
          <p:cNvSpPr/>
          <p:nvPr/>
        </p:nvSpPr>
        <p:spPr>
          <a:xfrm>
            <a:off x="7812119" y="1180768"/>
            <a:ext cx="4235801" cy="4285392"/>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s-MX" sz="1400" dirty="0">
                <a:solidFill>
                  <a:schemeClr val="dk1"/>
                </a:solidFill>
                <a:latin typeface="Calibri"/>
                <a:ea typeface="Calibri"/>
                <a:cs typeface="Calibri"/>
                <a:sym typeface="Calibri"/>
              </a:rPr>
              <a:t>Atención a estudiantes durante la jornada escolar de manera presencial con el objetivo de generar espacios distintos a los pedagógicos para acoger sus necesidades a través de derivación de profesores,  inspectores, convivencia escolar, orientación o dirección, incluyendo consulta espontánea y crisis de los estudiantes.</a:t>
            </a:r>
          </a:p>
          <a:p>
            <a:pPr marL="0" marR="0" lvl="0" indent="0" algn="just" rtl="0">
              <a:lnSpc>
                <a:spcPct val="100000"/>
              </a:lnSpc>
              <a:spcBef>
                <a:spcPts val="0"/>
              </a:spcBef>
              <a:spcAft>
                <a:spcPts val="0"/>
              </a:spcAft>
              <a:buNone/>
            </a:pPr>
            <a:r>
              <a:rPr lang="es-MX" sz="1400" dirty="0">
                <a:solidFill>
                  <a:schemeClr val="dk1"/>
                </a:solidFill>
                <a:latin typeface="Calibri"/>
                <a:ea typeface="Calibri"/>
                <a:cs typeface="Calibri"/>
                <a:sym typeface="Calibri"/>
              </a:rPr>
              <a:t>Problemáticas en materia de asistencia escolar, atendidas, por derivaciones de profesores,  comunidad educativa en general e identificación y derivación por</a:t>
            </a:r>
          </a:p>
          <a:p>
            <a:pPr marL="0" marR="0" lvl="0" indent="0" algn="just" rtl="0">
              <a:lnSpc>
                <a:spcPct val="100000"/>
              </a:lnSpc>
              <a:spcBef>
                <a:spcPts val="0"/>
              </a:spcBef>
              <a:spcAft>
                <a:spcPts val="0"/>
              </a:spcAft>
              <a:buNone/>
            </a:pPr>
            <a:r>
              <a:rPr lang="es-MX" sz="1400" dirty="0">
                <a:solidFill>
                  <a:schemeClr val="dk1"/>
                </a:solidFill>
                <a:latin typeface="Calibri"/>
                <a:ea typeface="Calibri"/>
                <a:cs typeface="Calibri"/>
                <a:sym typeface="Calibri"/>
              </a:rPr>
              <a:t>parte del departamento de orientación, es importante indicar que; dichas derivaciones fueron atendidas en su totalidad por medio de entrevistas modalidad encuadres a apoderados y a alumnos</a:t>
            </a:r>
          </a:p>
        </p:txBody>
      </p:sp>
      <p:sp>
        <p:nvSpPr>
          <p:cNvPr id="12" name="Google Shape;439;p26">
            <a:extLst>
              <a:ext uri="{FF2B5EF4-FFF2-40B4-BE49-F238E27FC236}">
                <a16:creationId xmlns:a16="http://schemas.microsoft.com/office/drawing/2014/main" id="{936D5FC0-3583-DBFB-0087-4119278C4A14}"/>
              </a:ext>
            </a:extLst>
          </p:cNvPr>
          <p:cNvSpPr/>
          <p:nvPr/>
        </p:nvSpPr>
        <p:spPr>
          <a:xfrm>
            <a:off x="4408902" y="5945551"/>
            <a:ext cx="3074060" cy="611059"/>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s-CL" sz="1800" dirty="0">
                <a:solidFill>
                  <a:schemeClr val="dk1"/>
                </a:solidFill>
                <a:latin typeface="Calibri"/>
                <a:ea typeface="Calibri"/>
                <a:cs typeface="Calibri"/>
                <a:sym typeface="Calibri"/>
              </a:rPr>
              <a:t>I</a:t>
            </a:r>
            <a:r>
              <a:rPr lang="es-CL" sz="1800" b="0" i="0" u="none" dirty="0">
                <a:solidFill>
                  <a:schemeClr val="dk1"/>
                </a:solidFill>
                <a:latin typeface="Calibri"/>
                <a:ea typeface="Calibri"/>
                <a:cs typeface="Calibri"/>
                <a:sym typeface="Calibri"/>
              </a:rPr>
              <a:t>nforme de Gestión</a:t>
            </a:r>
            <a:endParaRPr lang="es-CL" dirty="0"/>
          </a:p>
        </p:txBody>
      </p:sp>
      <p:sp>
        <p:nvSpPr>
          <p:cNvPr id="13" name="Google Shape;441;p26">
            <a:extLst>
              <a:ext uri="{FF2B5EF4-FFF2-40B4-BE49-F238E27FC236}">
                <a16:creationId xmlns:a16="http://schemas.microsoft.com/office/drawing/2014/main" id="{3A0C6307-E301-6BDD-84BA-EFFBEA265613}"/>
              </a:ext>
            </a:extLst>
          </p:cNvPr>
          <p:cNvSpPr/>
          <p:nvPr/>
        </p:nvSpPr>
        <p:spPr>
          <a:xfrm>
            <a:off x="464234" y="1601379"/>
            <a:ext cx="3788950" cy="4285391"/>
          </a:xfrm>
          <a:prstGeom prst="roundRect">
            <a:avLst>
              <a:gd name="adj" fmla="val 16667"/>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Contratación de otro profesional Psicólogo SEP para ampliar la cobertura de intervenciones y fortalecer el equipo de convivencia escolar.</a:t>
            </a:r>
          </a:p>
          <a:p>
            <a:pPr marL="457200" lvl="0" indent="-342900" algn="just" rtl="0">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Seguir gestionando un espacio de aprendizaje y crecimiento personal, contención, protección y logros personales, académicos y familiares en la vida de nuestros estudiantes.</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Asegurar el recurso para las visitas domiciliarias.</a:t>
            </a:r>
          </a:p>
          <a:p>
            <a:pPr marL="457200" lvl="0" indent="-342900" algn="just" rtl="0">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Valorar la real importancia a la </a:t>
            </a:r>
            <a:r>
              <a:rPr lang="es-MX" sz="1400" dirty="0" err="1">
                <a:solidFill>
                  <a:schemeClr val="dk1"/>
                </a:solidFill>
                <a:latin typeface="Calibri"/>
                <a:ea typeface="Calibri"/>
                <a:cs typeface="Calibri"/>
                <a:sym typeface="Calibri"/>
              </a:rPr>
              <a:t>socioeduación</a:t>
            </a:r>
            <a:r>
              <a:rPr lang="es-MX" sz="1400" dirty="0">
                <a:solidFill>
                  <a:schemeClr val="dk1"/>
                </a:solidFill>
                <a:latin typeface="Calibri"/>
                <a:ea typeface="Calibri"/>
                <a:cs typeface="Calibri"/>
                <a:sym typeface="Calibri"/>
              </a:rPr>
              <a:t> con los estudiantes,</a:t>
            </a:r>
          </a:p>
          <a:p>
            <a:pPr marL="457200" marR="0" lvl="0" indent="-342900" algn="just" rtl="0">
              <a:lnSpc>
                <a:spcPct val="100000"/>
              </a:lnSpc>
              <a:spcBef>
                <a:spcPts val="0"/>
              </a:spcBef>
              <a:spcAft>
                <a:spcPts val="0"/>
              </a:spcAft>
              <a:buClr>
                <a:schemeClr val="dk1"/>
              </a:buClr>
              <a:buSzPts val="1800"/>
              <a:buFont typeface="Calibri"/>
              <a:buChar char="-"/>
            </a:pPr>
            <a:r>
              <a:rPr lang="es-MX" sz="1400" dirty="0">
                <a:solidFill>
                  <a:schemeClr val="dk1"/>
                </a:solidFill>
                <a:latin typeface="Calibri"/>
                <a:ea typeface="Calibri"/>
                <a:cs typeface="Calibri"/>
                <a:sym typeface="Calibri"/>
              </a:rPr>
              <a:t>Generar un Plan de Intervención Institucional</a:t>
            </a:r>
            <a:r>
              <a:rPr lang="es-MX" sz="1600" dirty="0">
                <a:solidFill>
                  <a:schemeClr val="dk1"/>
                </a:solidFill>
                <a:latin typeface="Calibri"/>
                <a:ea typeface="Calibri"/>
                <a:cs typeface="Calibri"/>
                <a:sym typeface="Calibri"/>
              </a:rPr>
              <a:t>.</a:t>
            </a:r>
          </a:p>
        </p:txBody>
      </p:sp>
    </p:spTree>
    <p:extLst>
      <p:ext uri="{BB962C8B-B14F-4D97-AF65-F5344CB8AC3E}">
        <p14:creationId xmlns:p14="http://schemas.microsoft.com/office/powerpoint/2010/main" val="1804467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33D545-860B-4FE2-B268-DA8856226280}"/>
              </a:ext>
            </a:extLst>
          </p:cNvPr>
          <p:cNvPicPr>
            <a:picLocks noChangeAspect="1"/>
          </p:cNvPicPr>
          <p:nvPr/>
        </p:nvPicPr>
        <p:blipFill>
          <a:blip r:embed="rId2"/>
          <a:stretch>
            <a:fillRect/>
          </a:stretch>
        </p:blipFill>
        <p:spPr>
          <a:xfrm>
            <a:off x="9723973" y="110623"/>
            <a:ext cx="1963082" cy="981541"/>
          </a:xfrm>
          <a:prstGeom prst="rect">
            <a:avLst/>
          </a:prstGeom>
        </p:spPr>
      </p:pic>
      <p:pic>
        <p:nvPicPr>
          <p:cNvPr id="2" name="Imagen 1">
            <a:extLst>
              <a:ext uri="{FF2B5EF4-FFF2-40B4-BE49-F238E27FC236}">
                <a16:creationId xmlns:a16="http://schemas.microsoft.com/office/drawing/2014/main" id="{9D1F7FEB-D80E-4699-88D7-A20315B53E6B}"/>
              </a:ext>
            </a:extLst>
          </p:cNvPr>
          <p:cNvPicPr>
            <a:picLocks noChangeAspect="1"/>
          </p:cNvPicPr>
          <p:nvPr/>
        </p:nvPicPr>
        <p:blipFill>
          <a:blip r:embed="rId3"/>
          <a:stretch>
            <a:fillRect/>
          </a:stretch>
        </p:blipFill>
        <p:spPr>
          <a:xfrm>
            <a:off x="1107830" y="293645"/>
            <a:ext cx="2462997" cy="975445"/>
          </a:xfrm>
          <a:prstGeom prst="rect">
            <a:avLst/>
          </a:prstGeom>
        </p:spPr>
      </p:pic>
      <p:sp>
        <p:nvSpPr>
          <p:cNvPr id="5" name="Título 1">
            <a:extLst>
              <a:ext uri="{FF2B5EF4-FFF2-40B4-BE49-F238E27FC236}">
                <a16:creationId xmlns:a16="http://schemas.microsoft.com/office/drawing/2014/main" id="{5D44E50C-E5F3-42B4-87A2-19484E166218}"/>
              </a:ext>
            </a:extLst>
          </p:cNvPr>
          <p:cNvSpPr txBox="1">
            <a:spLocks/>
          </p:cNvSpPr>
          <p:nvPr/>
        </p:nvSpPr>
        <p:spPr>
          <a:xfrm>
            <a:off x="3570827" y="518314"/>
            <a:ext cx="4757117" cy="6206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Gestión De Recursos</a:t>
            </a:r>
          </a:p>
        </p:txBody>
      </p:sp>
      <p:graphicFrame>
        <p:nvGraphicFramePr>
          <p:cNvPr id="3" name="Diagrama 2">
            <a:extLst>
              <a:ext uri="{FF2B5EF4-FFF2-40B4-BE49-F238E27FC236}">
                <a16:creationId xmlns:a16="http://schemas.microsoft.com/office/drawing/2014/main" id="{2383C3CD-07AB-19CC-2AD7-E6CD3EAB9485}"/>
              </a:ext>
            </a:extLst>
          </p:cNvPr>
          <p:cNvGraphicFramePr/>
          <p:nvPr>
            <p:extLst>
              <p:ext uri="{D42A27DB-BD31-4B8C-83A1-F6EECF244321}">
                <p14:modId xmlns:p14="http://schemas.microsoft.com/office/powerpoint/2010/main" val="3518816892"/>
              </p:ext>
            </p:extLst>
          </p:nvPr>
        </p:nvGraphicFramePr>
        <p:xfrm>
          <a:off x="2894321" y="1328710"/>
          <a:ext cx="712288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884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5" name="Título 1">
            <a:extLst>
              <a:ext uri="{FF2B5EF4-FFF2-40B4-BE49-F238E27FC236}">
                <a16:creationId xmlns:a16="http://schemas.microsoft.com/office/drawing/2014/main" id="{BD3780E5-A840-477A-ABDD-B418B3C023F9}"/>
              </a:ext>
            </a:extLst>
          </p:cNvPr>
          <p:cNvSpPr txBox="1">
            <a:spLocks/>
          </p:cNvSpPr>
          <p:nvPr/>
        </p:nvSpPr>
        <p:spPr>
          <a:xfrm>
            <a:off x="3152274" y="897541"/>
            <a:ext cx="5954122" cy="12964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Indicadores Interno Técnico Pedagógico De Rendimiento </a:t>
            </a:r>
          </a:p>
        </p:txBody>
      </p:sp>
      <p:sp>
        <p:nvSpPr>
          <p:cNvPr id="8" name="CuadroTexto 7">
            <a:extLst>
              <a:ext uri="{FF2B5EF4-FFF2-40B4-BE49-F238E27FC236}">
                <a16:creationId xmlns:a16="http://schemas.microsoft.com/office/drawing/2014/main" id="{6AC64511-1594-4FE6-A924-705801548D2C}"/>
              </a:ext>
            </a:extLst>
          </p:cNvPr>
          <p:cNvSpPr txBox="1"/>
          <p:nvPr/>
        </p:nvSpPr>
        <p:spPr>
          <a:xfrm>
            <a:off x="862095" y="2285457"/>
            <a:ext cx="2462996"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es-CL" sz="2800" dirty="0">
                <a:solidFill>
                  <a:sysClr val="windowText" lastClr="000000"/>
                </a:solidFill>
                <a:cs typeface="Times New Roman" panose="02020603050405020304" pitchFamily="18" charset="0"/>
              </a:rPr>
              <a:t>Jornada Diurna</a:t>
            </a:r>
          </a:p>
        </p:txBody>
      </p:sp>
      <p:graphicFrame>
        <p:nvGraphicFramePr>
          <p:cNvPr id="9" name="Marcador de contenido 3">
            <a:extLst>
              <a:ext uri="{FF2B5EF4-FFF2-40B4-BE49-F238E27FC236}">
                <a16:creationId xmlns:a16="http://schemas.microsoft.com/office/drawing/2014/main" id="{F10717A5-7F5D-48AB-9CD7-3EAAE892D850}"/>
              </a:ext>
            </a:extLst>
          </p:cNvPr>
          <p:cNvGraphicFramePr>
            <a:graphicFrameLocks/>
          </p:cNvGraphicFramePr>
          <p:nvPr>
            <p:extLst>
              <p:ext uri="{D42A27DB-BD31-4B8C-83A1-F6EECF244321}">
                <p14:modId xmlns:p14="http://schemas.microsoft.com/office/powerpoint/2010/main" val="4083016911"/>
              </p:ext>
            </p:extLst>
          </p:nvPr>
        </p:nvGraphicFramePr>
        <p:xfrm>
          <a:off x="862094" y="2860257"/>
          <a:ext cx="10796507" cy="2451972"/>
        </p:xfrm>
        <a:graphic>
          <a:graphicData uri="http://schemas.openxmlformats.org/drawingml/2006/table">
            <a:tbl>
              <a:tblPr firstRow="1" bandRow="1">
                <a:tableStyleId>{7DF18680-E054-41AD-8BC1-D1AEF772440D}</a:tableStyleId>
              </a:tblPr>
              <a:tblGrid>
                <a:gridCol w="1439361">
                  <a:extLst>
                    <a:ext uri="{9D8B030D-6E8A-4147-A177-3AD203B41FA5}">
                      <a16:colId xmlns:a16="http://schemas.microsoft.com/office/drawing/2014/main" val="20000"/>
                    </a:ext>
                  </a:extLst>
                </a:gridCol>
                <a:gridCol w="1360199">
                  <a:extLst>
                    <a:ext uri="{9D8B030D-6E8A-4147-A177-3AD203B41FA5}">
                      <a16:colId xmlns:a16="http://schemas.microsoft.com/office/drawing/2014/main" val="20001"/>
                    </a:ext>
                  </a:extLst>
                </a:gridCol>
                <a:gridCol w="1508437">
                  <a:extLst>
                    <a:ext uri="{9D8B030D-6E8A-4147-A177-3AD203B41FA5}">
                      <a16:colId xmlns:a16="http://schemas.microsoft.com/office/drawing/2014/main" val="20002"/>
                    </a:ext>
                  </a:extLst>
                </a:gridCol>
                <a:gridCol w="1499077">
                  <a:extLst>
                    <a:ext uri="{9D8B030D-6E8A-4147-A177-3AD203B41FA5}">
                      <a16:colId xmlns:a16="http://schemas.microsoft.com/office/drawing/2014/main" val="20004"/>
                    </a:ext>
                  </a:extLst>
                </a:gridCol>
                <a:gridCol w="1436628">
                  <a:extLst>
                    <a:ext uri="{9D8B030D-6E8A-4147-A177-3AD203B41FA5}">
                      <a16:colId xmlns:a16="http://schemas.microsoft.com/office/drawing/2014/main" val="4230024392"/>
                    </a:ext>
                  </a:extLst>
                </a:gridCol>
                <a:gridCol w="1515243">
                  <a:extLst>
                    <a:ext uri="{9D8B030D-6E8A-4147-A177-3AD203B41FA5}">
                      <a16:colId xmlns:a16="http://schemas.microsoft.com/office/drawing/2014/main" val="197189321"/>
                    </a:ext>
                  </a:extLst>
                </a:gridCol>
                <a:gridCol w="1019067">
                  <a:extLst>
                    <a:ext uri="{9D8B030D-6E8A-4147-A177-3AD203B41FA5}">
                      <a16:colId xmlns:a16="http://schemas.microsoft.com/office/drawing/2014/main" val="2081207229"/>
                    </a:ext>
                  </a:extLst>
                </a:gridCol>
                <a:gridCol w="1018495">
                  <a:extLst>
                    <a:ext uri="{9D8B030D-6E8A-4147-A177-3AD203B41FA5}">
                      <a16:colId xmlns:a16="http://schemas.microsoft.com/office/drawing/2014/main" val="1787780634"/>
                    </a:ext>
                  </a:extLst>
                </a:gridCol>
              </a:tblGrid>
              <a:tr h="1042827">
                <a:tc>
                  <a:txBody>
                    <a:bodyPr/>
                    <a:lstStyle/>
                    <a:p>
                      <a:pPr algn="ctr"/>
                      <a:r>
                        <a:rPr lang="es-CL" sz="2000" dirty="0"/>
                        <a:t>Año</a:t>
                      </a:r>
                      <a:endParaRPr lang="es-CL" sz="2000" i="1" dirty="0">
                        <a:latin typeface="Calibri (Cuerpo)"/>
                        <a:cs typeface="Times New Roman" panose="02020603050405020304" pitchFamily="18" charset="0"/>
                      </a:endParaRPr>
                    </a:p>
                  </a:txBody>
                  <a:tcPr marL="68580" marR="68580" marT="34290" marB="34290" anchor="ctr"/>
                </a:tc>
                <a:tc>
                  <a:txBody>
                    <a:bodyPr/>
                    <a:lstStyle/>
                    <a:p>
                      <a:pPr algn="ctr"/>
                      <a:r>
                        <a:rPr lang="es-CL" sz="2000" dirty="0"/>
                        <a:t>Matricula</a:t>
                      </a:r>
                      <a:endParaRPr lang="es-CL" sz="2000" i="1" dirty="0">
                        <a:latin typeface="Calibri (Cuerpo)"/>
                        <a:cs typeface="Times New Roman" panose="02020603050405020304" pitchFamily="18" charset="0"/>
                      </a:endParaRPr>
                    </a:p>
                  </a:txBody>
                  <a:tcPr marL="68580" marR="68580" marT="34290" marB="34290" anchor="ctr"/>
                </a:tc>
                <a:tc>
                  <a:txBody>
                    <a:bodyPr/>
                    <a:lstStyle/>
                    <a:p>
                      <a:pPr algn="ctr"/>
                      <a:r>
                        <a:rPr lang="es-CL" sz="2000" dirty="0"/>
                        <a:t>Promovidos</a:t>
                      </a:r>
                      <a:endParaRPr lang="es-CL" sz="2000" i="1" dirty="0">
                        <a:latin typeface="Calibri (Cuerpo)"/>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2000" dirty="0"/>
                        <a:t>Promovidos</a:t>
                      </a:r>
                    </a:p>
                    <a:p>
                      <a:pPr algn="ctr"/>
                      <a:r>
                        <a:rPr lang="es-CL" sz="2000" dirty="0"/>
                        <a:t>%</a:t>
                      </a:r>
                      <a:endParaRPr lang="es-CL" sz="2000" i="1" dirty="0">
                        <a:latin typeface="Calibri (Cuerpo)"/>
                        <a:cs typeface="Times New Roman" panose="02020603050405020304" pitchFamily="18" charset="0"/>
                      </a:endParaRPr>
                    </a:p>
                  </a:txBody>
                  <a:tcPr marL="68580" marR="68580" marT="34290" marB="34290" anchor="ctr"/>
                </a:tc>
                <a:tc>
                  <a:txBody>
                    <a:bodyPr/>
                    <a:lstStyle/>
                    <a:p>
                      <a:pPr algn="ctr"/>
                      <a:r>
                        <a:rPr lang="es-CL" sz="2000" dirty="0"/>
                        <a:t>Reprobados</a:t>
                      </a:r>
                      <a:endParaRPr lang="es-CL" sz="2000" i="1" dirty="0">
                        <a:latin typeface="Calibri (Cuerpo)"/>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2000" dirty="0"/>
                        <a:t>Reprobados</a:t>
                      </a:r>
                    </a:p>
                    <a:p>
                      <a:pPr algn="ctr"/>
                      <a:r>
                        <a:rPr lang="es-CL" sz="2000" dirty="0"/>
                        <a:t>%</a:t>
                      </a:r>
                      <a:endParaRPr lang="es-CL" sz="2000" i="1" dirty="0">
                        <a:latin typeface="Calibri (Cuerpo)"/>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2000" dirty="0"/>
                        <a:t>Retiros</a:t>
                      </a:r>
                    </a:p>
                    <a:p>
                      <a:pPr algn="ctr"/>
                      <a:endParaRPr lang="es-CL" sz="2000" i="1" dirty="0">
                        <a:latin typeface="Calibri (Cuerpo)"/>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2000" dirty="0"/>
                        <a:t>Retiros</a:t>
                      </a:r>
                    </a:p>
                    <a:p>
                      <a:pPr algn="ctr"/>
                      <a:r>
                        <a:rPr lang="es-CL" sz="2000" dirty="0"/>
                        <a:t>%</a:t>
                      </a:r>
                      <a:endParaRPr lang="es-CL" sz="2000" i="1" dirty="0">
                        <a:latin typeface="Calibri (Cuerpo)"/>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0"/>
                  </a:ext>
                </a:extLst>
              </a:tr>
              <a:tr h="469715">
                <a:tc>
                  <a:txBody>
                    <a:bodyPr/>
                    <a:lstStyle/>
                    <a:p>
                      <a:pPr algn="ctr"/>
                      <a:r>
                        <a:rPr lang="es-CL" sz="2000" dirty="0"/>
                        <a:t>2022</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i="0" dirty="0">
                          <a:latin typeface="Calibri (Cuerpo)"/>
                          <a:cs typeface="Times New Roman" panose="02020603050405020304" pitchFamily="18" charset="0"/>
                        </a:rPr>
                        <a:t>468</a:t>
                      </a:r>
                    </a:p>
                  </a:txBody>
                  <a:tcPr marL="68580" marR="68580" marT="34290" marB="34290"/>
                </a:tc>
                <a:tc>
                  <a:txBody>
                    <a:bodyPr/>
                    <a:lstStyle/>
                    <a:p>
                      <a:pPr algn="ctr"/>
                      <a:r>
                        <a:rPr lang="es-CL" sz="2000" i="0" dirty="0"/>
                        <a:t>391</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84</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15</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3</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62</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13</a:t>
                      </a:r>
                      <a:endParaRPr lang="es-CL" sz="2000" i="0" dirty="0">
                        <a:latin typeface="Calibri (Cuerpo)"/>
                        <a:cs typeface="Times New Roman" panose="02020603050405020304" pitchFamily="18" charset="0"/>
                      </a:endParaRPr>
                    </a:p>
                  </a:txBody>
                  <a:tcPr marL="68580" marR="68580" marT="34290" marB="34290"/>
                </a:tc>
                <a:extLst>
                  <a:ext uri="{0D108BD9-81ED-4DB2-BD59-A6C34878D82A}">
                    <a16:rowId xmlns:a16="http://schemas.microsoft.com/office/drawing/2014/main" val="710400590"/>
                  </a:ext>
                </a:extLst>
              </a:tr>
              <a:tr h="469715">
                <a:tc>
                  <a:txBody>
                    <a:bodyPr/>
                    <a:lstStyle/>
                    <a:p>
                      <a:pPr algn="ctr"/>
                      <a:r>
                        <a:rPr lang="es-MX" sz="2000" dirty="0"/>
                        <a:t>2023</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i="0" dirty="0">
                          <a:latin typeface="Calibri (Cuerpo)"/>
                          <a:cs typeface="Times New Roman" panose="02020603050405020304" pitchFamily="18" charset="0"/>
                        </a:rPr>
                        <a:t>548</a:t>
                      </a:r>
                    </a:p>
                  </a:txBody>
                  <a:tcPr marL="68580" marR="68580" marT="34290" marB="34290"/>
                </a:tc>
                <a:tc>
                  <a:txBody>
                    <a:bodyPr/>
                    <a:lstStyle/>
                    <a:p>
                      <a:pPr algn="ctr"/>
                      <a:r>
                        <a:rPr lang="es-CL" sz="2000" i="0" dirty="0"/>
                        <a:t>489</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89</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6</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1</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53</a:t>
                      </a:r>
                      <a:endParaRPr lang="es-CL" sz="2000" i="0" dirty="0">
                        <a:latin typeface="Calibri (Cuerpo)"/>
                        <a:cs typeface="Times New Roman" panose="02020603050405020304" pitchFamily="18" charset="0"/>
                      </a:endParaRPr>
                    </a:p>
                  </a:txBody>
                  <a:tcPr marL="68580" marR="68580" marT="34290" marB="34290"/>
                </a:tc>
                <a:tc>
                  <a:txBody>
                    <a:bodyPr/>
                    <a:lstStyle/>
                    <a:p>
                      <a:pPr algn="ctr"/>
                      <a:r>
                        <a:rPr lang="es-CL" sz="2000" i="0" dirty="0"/>
                        <a:t>10</a:t>
                      </a:r>
                      <a:endParaRPr lang="es-CL" sz="2000" i="0" dirty="0">
                        <a:latin typeface="Calibri (Cuerpo)"/>
                        <a:cs typeface="Times New Roman" panose="02020603050405020304" pitchFamily="18" charset="0"/>
                      </a:endParaRPr>
                    </a:p>
                  </a:txBody>
                  <a:tcPr marL="68580" marR="68580" marT="34290" marB="34290"/>
                </a:tc>
                <a:extLst>
                  <a:ext uri="{0D108BD9-81ED-4DB2-BD59-A6C34878D82A}">
                    <a16:rowId xmlns:a16="http://schemas.microsoft.com/office/drawing/2014/main" val="3461000146"/>
                  </a:ext>
                </a:extLst>
              </a:tr>
              <a:tr h="469715">
                <a:tc>
                  <a:txBody>
                    <a:bodyPr/>
                    <a:lstStyle/>
                    <a:p>
                      <a:pPr algn="ctr"/>
                      <a:r>
                        <a:rPr lang="es-CL" sz="2000" dirty="0"/>
                        <a:t>Diferencia</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i="1" dirty="0">
                          <a:latin typeface="Calibri (Cuerpo)"/>
                          <a:cs typeface="Times New Roman" panose="02020603050405020304" pitchFamily="18" charset="0"/>
                        </a:rPr>
                        <a:t>+80</a:t>
                      </a:r>
                    </a:p>
                  </a:txBody>
                  <a:tcPr marL="68580" marR="68580" marT="34290" marB="34290"/>
                </a:tc>
                <a:tc>
                  <a:txBody>
                    <a:bodyPr/>
                    <a:lstStyle/>
                    <a:p>
                      <a:pPr algn="ctr"/>
                      <a:r>
                        <a:rPr lang="es-CL" sz="2000" dirty="0"/>
                        <a:t>+98</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dirty="0"/>
                        <a:t>+5</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dirty="0"/>
                        <a:t>-9</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dirty="0"/>
                        <a:t>-2</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dirty="0"/>
                        <a:t>-9</a:t>
                      </a:r>
                      <a:endParaRPr lang="es-CL" sz="2000" i="1" dirty="0">
                        <a:latin typeface="Calibri (Cuerpo)"/>
                        <a:cs typeface="Times New Roman" panose="02020603050405020304" pitchFamily="18" charset="0"/>
                      </a:endParaRPr>
                    </a:p>
                  </a:txBody>
                  <a:tcPr marL="68580" marR="68580" marT="34290" marB="34290"/>
                </a:tc>
                <a:tc>
                  <a:txBody>
                    <a:bodyPr/>
                    <a:lstStyle/>
                    <a:p>
                      <a:pPr algn="ctr"/>
                      <a:r>
                        <a:rPr lang="es-CL" sz="2000" dirty="0"/>
                        <a:t>-3</a:t>
                      </a:r>
                      <a:endParaRPr lang="es-CL" sz="2000" i="1" dirty="0">
                        <a:latin typeface="Calibri (Cuerpo)"/>
                        <a:cs typeface="Times New Roman" panose="02020603050405020304" pitchFamily="18" charset="0"/>
                      </a:endParaRPr>
                    </a:p>
                  </a:txBody>
                  <a:tcPr marL="68580" marR="68580" marT="34290" marB="34290"/>
                </a:tc>
                <a:extLst>
                  <a:ext uri="{0D108BD9-81ED-4DB2-BD59-A6C34878D82A}">
                    <a16:rowId xmlns:a16="http://schemas.microsoft.com/office/drawing/2014/main" val="80423189"/>
                  </a:ext>
                </a:extLst>
              </a:tr>
            </a:tbl>
          </a:graphicData>
        </a:graphic>
      </p:graphicFrame>
    </p:spTree>
    <p:extLst>
      <p:ext uri="{BB962C8B-B14F-4D97-AF65-F5344CB8AC3E}">
        <p14:creationId xmlns:p14="http://schemas.microsoft.com/office/powerpoint/2010/main" val="253325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8" name="CuadroTexto 7">
            <a:extLst>
              <a:ext uri="{FF2B5EF4-FFF2-40B4-BE49-F238E27FC236}">
                <a16:creationId xmlns:a16="http://schemas.microsoft.com/office/drawing/2014/main" id="{CC27A551-BB04-4E49-A351-AFCC95847989}"/>
              </a:ext>
            </a:extLst>
          </p:cNvPr>
          <p:cNvSpPr txBox="1"/>
          <p:nvPr/>
        </p:nvSpPr>
        <p:spPr>
          <a:xfrm>
            <a:off x="3325091" y="250052"/>
            <a:ext cx="5471332"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wrap="square" rtlCol="0">
            <a:spAutoFit/>
          </a:bodyPr>
          <a:lstStyle/>
          <a:p>
            <a:pPr algn="ctr"/>
            <a:r>
              <a:rPr lang="es-MX" sz="3200" b="1" dirty="0">
                <a:solidFill>
                  <a:sysClr val="windowText" lastClr="000000"/>
                </a:solidFill>
              </a:rPr>
              <a:t>Gráfico Indicadores Jornada Diurna</a:t>
            </a:r>
            <a:endParaRPr lang="es-CL" sz="3200" b="1" dirty="0">
              <a:solidFill>
                <a:sysClr val="windowText" lastClr="000000"/>
              </a:solidFill>
            </a:endParaRPr>
          </a:p>
        </p:txBody>
      </p:sp>
      <p:graphicFrame>
        <p:nvGraphicFramePr>
          <p:cNvPr id="6" name="Gráfico 5">
            <a:extLst>
              <a:ext uri="{FF2B5EF4-FFF2-40B4-BE49-F238E27FC236}">
                <a16:creationId xmlns:a16="http://schemas.microsoft.com/office/drawing/2014/main" id="{CE6C4A20-1C29-FEFD-E929-31A19F1BDFB0}"/>
              </a:ext>
            </a:extLst>
          </p:cNvPr>
          <p:cNvGraphicFramePr/>
          <p:nvPr>
            <p:extLst>
              <p:ext uri="{D42A27DB-BD31-4B8C-83A1-F6EECF244321}">
                <p14:modId xmlns:p14="http://schemas.microsoft.com/office/powerpoint/2010/main" val="2812720222"/>
              </p:ext>
            </p:extLst>
          </p:nvPr>
        </p:nvGraphicFramePr>
        <p:xfrm>
          <a:off x="1367281" y="1225497"/>
          <a:ext cx="9173979" cy="50853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54668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8" name="Título 1">
            <a:extLst>
              <a:ext uri="{FF2B5EF4-FFF2-40B4-BE49-F238E27FC236}">
                <a16:creationId xmlns:a16="http://schemas.microsoft.com/office/drawing/2014/main" id="{FE2DBCD8-412E-4058-9E6E-17911E658258}"/>
              </a:ext>
            </a:extLst>
          </p:cNvPr>
          <p:cNvSpPr txBox="1">
            <a:spLocks/>
          </p:cNvSpPr>
          <p:nvPr/>
        </p:nvSpPr>
        <p:spPr>
          <a:xfrm>
            <a:off x="3415722" y="562006"/>
            <a:ext cx="5139986" cy="10424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Indicadores Interno Técnico Pedagógico De Rendimiento </a:t>
            </a:r>
          </a:p>
        </p:txBody>
      </p:sp>
      <p:sp>
        <p:nvSpPr>
          <p:cNvPr id="9" name="Marcador de contenido 4">
            <a:extLst>
              <a:ext uri="{FF2B5EF4-FFF2-40B4-BE49-F238E27FC236}">
                <a16:creationId xmlns:a16="http://schemas.microsoft.com/office/drawing/2014/main" id="{2EB06B78-6EDB-43BB-9FD7-6791CB06C875}"/>
              </a:ext>
            </a:extLst>
          </p:cNvPr>
          <p:cNvSpPr txBox="1">
            <a:spLocks/>
          </p:cNvSpPr>
          <p:nvPr/>
        </p:nvSpPr>
        <p:spPr>
          <a:xfrm>
            <a:off x="1140145" y="1934105"/>
            <a:ext cx="3094363" cy="38318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CL" sz="2100" dirty="0">
                <a:solidFill>
                  <a:sysClr val="windowText" lastClr="000000"/>
                </a:solidFill>
              </a:rPr>
              <a:t>Jornada Nocturna HC</a:t>
            </a:r>
          </a:p>
        </p:txBody>
      </p:sp>
      <p:graphicFrame>
        <p:nvGraphicFramePr>
          <p:cNvPr id="10" name="Marcador de contenido 3">
            <a:extLst>
              <a:ext uri="{FF2B5EF4-FFF2-40B4-BE49-F238E27FC236}">
                <a16:creationId xmlns:a16="http://schemas.microsoft.com/office/drawing/2014/main" id="{59718230-C35F-48CF-AA5E-40212B1A71CD}"/>
              </a:ext>
            </a:extLst>
          </p:cNvPr>
          <p:cNvGraphicFramePr>
            <a:graphicFrameLocks/>
          </p:cNvGraphicFramePr>
          <p:nvPr>
            <p:extLst>
              <p:ext uri="{D42A27DB-BD31-4B8C-83A1-F6EECF244321}">
                <p14:modId xmlns:p14="http://schemas.microsoft.com/office/powerpoint/2010/main" val="66475130"/>
              </p:ext>
            </p:extLst>
          </p:nvPr>
        </p:nvGraphicFramePr>
        <p:xfrm>
          <a:off x="1140145" y="2317287"/>
          <a:ext cx="9691141" cy="1495587"/>
        </p:xfrm>
        <a:graphic>
          <a:graphicData uri="http://schemas.openxmlformats.org/drawingml/2006/table">
            <a:tbl>
              <a:tblPr firstRow="1" bandRow="1">
                <a:tableStyleId>{7DF18680-E054-41AD-8BC1-D1AEF772440D}</a:tableStyleId>
              </a:tblPr>
              <a:tblGrid>
                <a:gridCol w="1149759">
                  <a:extLst>
                    <a:ext uri="{9D8B030D-6E8A-4147-A177-3AD203B41FA5}">
                      <a16:colId xmlns:a16="http://schemas.microsoft.com/office/drawing/2014/main" val="20000"/>
                    </a:ext>
                  </a:extLst>
                </a:gridCol>
                <a:gridCol w="1327769">
                  <a:extLst>
                    <a:ext uri="{9D8B030D-6E8A-4147-A177-3AD203B41FA5}">
                      <a16:colId xmlns:a16="http://schemas.microsoft.com/office/drawing/2014/main" val="20001"/>
                    </a:ext>
                  </a:extLst>
                </a:gridCol>
                <a:gridCol w="1304876">
                  <a:extLst>
                    <a:ext uri="{9D8B030D-6E8A-4147-A177-3AD203B41FA5}">
                      <a16:colId xmlns:a16="http://schemas.microsoft.com/office/drawing/2014/main" val="20002"/>
                    </a:ext>
                  </a:extLst>
                </a:gridCol>
                <a:gridCol w="1362107">
                  <a:extLst>
                    <a:ext uri="{9D8B030D-6E8A-4147-A177-3AD203B41FA5}">
                      <a16:colId xmlns:a16="http://schemas.microsoft.com/office/drawing/2014/main" val="20004"/>
                    </a:ext>
                  </a:extLst>
                </a:gridCol>
                <a:gridCol w="1407892">
                  <a:extLst>
                    <a:ext uri="{9D8B030D-6E8A-4147-A177-3AD203B41FA5}">
                      <a16:colId xmlns:a16="http://schemas.microsoft.com/office/drawing/2014/main" val="4230024392"/>
                    </a:ext>
                  </a:extLst>
                </a:gridCol>
                <a:gridCol w="1293429">
                  <a:extLst>
                    <a:ext uri="{9D8B030D-6E8A-4147-A177-3AD203B41FA5}">
                      <a16:colId xmlns:a16="http://schemas.microsoft.com/office/drawing/2014/main" val="197189321"/>
                    </a:ext>
                  </a:extLst>
                </a:gridCol>
                <a:gridCol w="931087">
                  <a:extLst>
                    <a:ext uri="{9D8B030D-6E8A-4147-A177-3AD203B41FA5}">
                      <a16:colId xmlns:a16="http://schemas.microsoft.com/office/drawing/2014/main" val="2081207229"/>
                    </a:ext>
                  </a:extLst>
                </a:gridCol>
                <a:gridCol w="914222">
                  <a:extLst>
                    <a:ext uri="{9D8B030D-6E8A-4147-A177-3AD203B41FA5}">
                      <a16:colId xmlns:a16="http://schemas.microsoft.com/office/drawing/2014/main" val="1787780634"/>
                    </a:ext>
                  </a:extLst>
                </a:gridCol>
              </a:tblGrid>
              <a:tr h="550056">
                <a:tc>
                  <a:txBody>
                    <a:bodyPr/>
                    <a:lstStyle/>
                    <a:p>
                      <a:pPr algn="ctr"/>
                      <a:r>
                        <a:rPr lang="es-CL" sz="1600" dirty="0"/>
                        <a:t>Año</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algn="ctr"/>
                      <a:r>
                        <a:rPr lang="es-CL" sz="1600" dirty="0"/>
                        <a:t>Matricula</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algn="ctr"/>
                      <a:r>
                        <a:rPr lang="es-CL" sz="1600" dirty="0"/>
                        <a:t>Promovidos</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Promovidos</a:t>
                      </a:r>
                    </a:p>
                    <a:p>
                      <a:pPr algn="ctr"/>
                      <a:r>
                        <a:rPr lang="es-CL" sz="1600" dirty="0"/>
                        <a:t>%</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algn="ctr"/>
                      <a:r>
                        <a:rPr lang="es-CL" sz="1600" dirty="0"/>
                        <a:t>Reprobados</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Reprobados</a:t>
                      </a:r>
                    </a:p>
                    <a:p>
                      <a:pPr algn="ctr"/>
                      <a:r>
                        <a:rPr lang="es-CL" sz="1600" dirty="0"/>
                        <a:t>%</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Retiros</a:t>
                      </a:r>
                    </a:p>
                    <a:p>
                      <a:pPr algn="ct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Retiros</a:t>
                      </a:r>
                    </a:p>
                    <a:p>
                      <a:pPr algn="ctr"/>
                      <a:r>
                        <a:rPr lang="es-CL" sz="1600" dirty="0"/>
                        <a:t>%</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0"/>
                  </a:ext>
                </a:extLst>
              </a:tr>
              <a:tr h="313109">
                <a:tc>
                  <a:txBody>
                    <a:bodyPr/>
                    <a:lstStyle/>
                    <a:p>
                      <a:pPr algn="ctr"/>
                      <a:r>
                        <a:rPr lang="es-CL" sz="1600" dirty="0"/>
                        <a:t>2022</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41</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24</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59</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1</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2</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16</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39</a:t>
                      </a:r>
                      <a:endParaRPr lang="es-CL" sz="1600" i="1" dirty="0">
                        <a:latin typeface="Monotype Corsiva" panose="03010101010201010101" pitchFamily="66" charset="0"/>
                        <a:cs typeface="Times New Roman" panose="02020603050405020304" pitchFamily="18" charset="0"/>
                      </a:endParaRPr>
                    </a:p>
                  </a:txBody>
                  <a:tcPr marL="68580" marR="68580" marT="34290" marB="34290"/>
                </a:tc>
                <a:extLst>
                  <a:ext uri="{0D108BD9-81ED-4DB2-BD59-A6C34878D82A}">
                    <a16:rowId xmlns:a16="http://schemas.microsoft.com/office/drawing/2014/main" val="75320741"/>
                  </a:ext>
                </a:extLst>
              </a:tr>
              <a:tr h="313109">
                <a:tc>
                  <a:txBody>
                    <a:bodyPr/>
                    <a:lstStyle/>
                    <a:p>
                      <a:pPr algn="ctr"/>
                      <a:r>
                        <a:rPr lang="es-MX" sz="1600" dirty="0"/>
                        <a:t>2023</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i="0" dirty="0">
                          <a:latin typeface="+mn-lt"/>
                          <a:cs typeface="Times New Roman" panose="02020603050405020304" pitchFamily="18" charset="0"/>
                        </a:rPr>
                        <a:t>61</a:t>
                      </a:r>
                    </a:p>
                  </a:txBody>
                  <a:tcPr marL="68580" marR="68580" marT="34290" marB="34290"/>
                </a:tc>
                <a:tc>
                  <a:txBody>
                    <a:bodyPr/>
                    <a:lstStyle/>
                    <a:p>
                      <a:pPr algn="ctr"/>
                      <a:r>
                        <a:rPr lang="es-CL" sz="1600" i="0" dirty="0">
                          <a:latin typeface="+mn-lt"/>
                          <a:cs typeface="Times New Roman" panose="02020603050405020304" pitchFamily="18" charset="0"/>
                        </a:rPr>
                        <a:t>42</a:t>
                      </a:r>
                    </a:p>
                  </a:txBody>
                  <a:tcPr marL="68580" marR="68580" marT="34290" marB="34290"/>
                </a:tc>
                <a:tc>
                  <a:txBody>
                    <a:bodyPr/>
                    <a:lstStyle/>
                    <a:p>
                      <a:pPr algn="ctr"/>
                      <a:r>
                        <a:rPr lang="es-CL" sz="1600" i="0" dirty="0">
                          <a:latin typeface="+mn-lt"/>
                          <a:cs typeface="Times New Roman" panose="02020603050405020304" pitchFamily="18" charset="0"/>
                        </a:rPr>
                        <a:t>69</a:t>
                      </a:r>
                    </a:p>
                  </a:txBody>
                  <a:tcPr marL="68580" marR="68580" marT="34290" marB="34290"/>
                </a:tc>
                <a:tc>
                  <a:txBody>
                    <a:bodyPr/>
                    <a:lstStyle/>
                    <a:p>
                      <a:pPr algn="ctr"/>
                      <a:r>
                        <a:rPr lang="es-CL" sz="1600" i="0" dirty="0">
                          <a:latin typeface="+mn-lt"/>
                          <a:cs typeface="Times New Roman" panose="02020603050405020304" pitchFamily="18" charset="0"/>
                        </a:rPr>
                        <a:t>2</a:t>
                      </a:r>
                    </a:p>
                  </a:txBody>
                  <a:tcPr marL="68580" marR="68580" marT="34290" marB="34290"/>
                </a:tc>
                <a:tc>
                  <a:txBody>
                    <a:bodyPr/>
                    <a:lstStyle/>
                    <a:p>
                      <a:pPr algn="ctr"/>
                      <a:r>
                        <a:rPr lang="es-CL" sz="1600" i="0" dirty="0">
                          <a:latin typeface="+mn-lt"/>
                          <a:cs typeface="Times New Roman" panose="02020603050405020304" pitchFamily="18" charset="0"/>
                        </a:rPr>
                        <a:t>3</a:t>
                      </a:r>
                    </a:p>
                  </a:txBody>
                  <a:tcPr marL="68580" marR="68580" marT="34290" marB="34290"/>
                </a:tc>
                <a:tc>
                  <a:txBody>
                    <a:bodyPr/>
                    <a:lstStyle/>
                    <a:p>
                      <a:pPr algn="ctr"/>
                      <a:r>
                        <a:rPr lang="es-CL" sz="1600" i="0" dirty="0">
                          <a:latin typeface="+mn-lt"/>
                          <a:cs typeface="Times New Roman" panose="02020603050405020304" pitchFamily="18" charset="0"/>
                        </a:rPr>
                        <a:t>17</a:t>
                      </a:r>
                    </a:p>
                  </a:txBody>
                  <a:tcPr marL="68580" marR="68580" marT="34290" marB="34290"/>
                </a:tc>
                <a:tc>
                  <a:txBody>
                    <a:bodyPr/>
                    <a:lstStyle/>
                    <a:p>
                      <a:pPr algn="ctr"/>
                      <a:r>
                        <a:rPr lang="es-CL" sz="1600" i="0" dirty="0">
                          <a:latin typeface="+mn-lt"/>
                          <a:cs typeface="Times New Roman" panose="02020603050405020304" pitchFamily="18" charset="0"/>
                        </a:rPr>
                        <a:t>28</a:t>
                      </a:r>
                    </a:p>
                  </a:txBody>
                  <a:tcPr marL="68580" marR="68580" marT="34290" marB="34290"/>
                </a:tc>
                <a:extLst>
                  <a:ext uri="{0D108BD9-81ED-4DB2-BD59-A6C34878D82A}">
                    <a16:rowId xmlns:a16="http://schemas.microsoft.com/office/drawing/2014/main" val="463690290"/>
                  </a:ext>
                </a:extLst>
              </a:tr>
              <a:tr h="313109">
                <a:tc>
                  <a:txBody>
                    <a:bodyPr/>
                    <a:lstStyle/>
                    <a:p>
                      <a:pPr algn="ctr"/>
                      <a:r>
                        <a:rPr lang="es-CL" sz="1600" dirty="0"/>
                        <a:t>Diferencia</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i="0" dirty="0">
                          <a:latin typeface="+mn-lt"/>
                          <a:cs typeface="Times New Roman" panose="02020603050405020304" pitchFamily="18" charset="0"/>
                        </a:rPr>
                        <a:t>+20</a:t>
                      </a:r>
                    </a:p>
                  </a:txBody>
                  <a:tcPr marL="68580" marR="68580" marT="34290" marB="34290"/>
                </a:tc>
                <a:tc>
                  <a:txBody>
                    <a:bodyPr/>
                    <a:lstStyle/>
                    <a:p>
                      <a:pPr algn="ctr"/>
                      <a:r>
                        <a:rPr lang="es-CL" sz="1600" i="0" dirty="0">
                          <a:latin typeface="+mn-lt"/>
                        </a:rPr>
                        <a:t>+18</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rPr>
                        <a:t>+10</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cs typeface="Times New Roman" panose="02020603050405020304" pitchFamily="18" charset="0"/>
                        </a:rPr>
                        <a:t>+1</a:t>
                      </a:r>
                    </a:p>
                  </a:txBody>
                  <a:tcPr marL="68580" marR="68580" marT="34290" marB="34290"/>
                </a:tc>
                <a:tc>
                  <a:txBody>
                    <a:bodyPr/>
                    <a:lstStyle/>
                    <a:p>
                      <a:pPr algn="ctr"/>
                      <a:r>
                        <a:rPr lang="es-CL" sz="1600" i="0" dirty="0">
                          <a:latin typeface="+mn-lt"/>
                          <a:cs typeface="Times New Roman" panose="02020603050405020304" pitchFamily="18" charset="0"/>
                        </a:rPr>
                        <a:t>+1</a:t>
                      </a:r>
                    </a:p>
                  </a:txBody>
                  <a:tcPr marL="68580" marR="68580" marT="34290" marB="34290"/>
                </a:tc>
                <a:tc>
                  <a:txBody>
                    <a:bodyPr/>
                    <a:lstStyle/>
                    <a:p>
                      <a:pPr algn="ctr"/>
                      <a:r>
                        <a:rPr lang="es-CL" sz="1600" i="0" dirty="0">
                          <a:latin typeface="+mn-lt"/>
                          <a:cs typeface="Times New Roman" panose="02020603050405020304" pitchFamily="18" charset="0"/>
                        </a:rPr>
                        <a:t>-1</a:t>
                      </a:r>
                    </a:p>
                  </a:txBody>
                  <a:tcPr marL="68580" marR="68580" marT="34290" marB="34290"/>
                </a:tc>
                <a:tc>
                  <a:txBody>
                    <a:bodyPr/>
                    <a:lstStyle/>
                    <a:p>
                      <a:pPr algn="ctr"/>
                      <a:r>
                        <a:rPr lang="es-CL" sz="1600" i="0" dirty="0">
                          <a:latin typeface="+mn-lt"/>
                        </a:rPr>
                        <a:t>-11</a:t>
                      </a:r>
                      <a:endParaRPr lang="es-CL" sz="1600" i="0"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2292652974"/>
                  </a:ext>
                </a:extLst>
              </a:tr>
            </a:tbl>
          </a:graphicData>
        </a:graphic>
      </p:graphicFrame>
      <p:sp>
        <p:nvSpPr>
          <p:cNvPr id="11" name="Marcador de contenido 4">
            <a:extLst>
              <a:ext uri="{FF2B5EF4-FFF2-40B4-BE49-F238E27FC236}">
                <a16:creationId xmlns:a16="http://schemas.microsoft.com/office/drawing/2014/main" id="{EC725A4B-A23E-409D-8C0B-CD597C41BFEB}"/>
              </a:ext>
            </a:extLst>
          </p:cNvPr>
          <p:cNvSpPr txBox="1">
            <a:spLocks/>
          </p:cNvSpPr>
          <p:nvPr/>
        </p:nvSpPr>
        <p:spPr>
          <a:xfrm>
            <a:off x="1140145" y="3999848"/>
            <a:ext cx="2625739" cy="39241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vert="horz" wrap="square" lIns="68580" tIns="34290" rIns="68580" bIns="34290" rtlCol="0">
            <a:sp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CL" sz="2100" dirty="0">
                <a:solidFill>
                  <a:sysClr val="windowText" lastClr="000000"/>
                </a:solidFill>
              </a:rPr>
              <a:t>Jornada Nocturna TP</a:t>
            </a:r>
          </a:p>
        </p:txBody>
      </p:sp>
      <p:graphicFrame>
        <p:nvGraphicFramePr>
          <p:cNvPr id="12" name="Marcador de contenido 3">
            <a:extLst>
              <a:ext uri="{FF2B5EF4-FFF2-40B4-BE49-F238E27FC236}">
                <a16:creationId xmlns:a16="http://schemas.microsoft.com/office/drawing/2014/main" id="{6478695F-5028-46D8-876B-69F346A8C88D}"/>
              </a:ext>
            </a:extLst>
          </p:cNvPr>
          <p:cNvGraphicFramePr>
            <a:graphicFrameLocks/>
          </p:cNvGraphicFramePr>
          <p:nvPr>
            <p:extLst>
              <p:ext uri="{D42A27DB-BD31-4B8C-83A1-F6EECF244321}">
                <p14:modId xmlns:p14="http://schemas.microsoft.com/office/powerpoint/2010/main" val="388835300"/>
              </p:ext>
            </p:extLst>
          </p:nvPr>
        </p:nvGraphicFramePr>
        <p:xfrm>
          <a:off x="1140144" y="4375472"/>
          <a:ext cx="9691142" cy="1611534"/>
        </p:xfrm>
        <a:graphic>
          <a:graphicData uri="http://schemas.openxmlformats.org/drawingml/2006/table">
            <a:tbl>
              <a:tblPr firstRow="1" bandRow="1">
                <a:tableStyleId>{7DF18680-E054-41AD-8BC1-D1AEF772440D}</a:tableStyleId>
              </a:tblPr>
              <a:tblGrid>
                <a:gridCol w="1161206">
                  <a:extLst>
                    <a:ext uri="{9D8B030D-6E8A-4147-A177-3AD203B41FA5}">
                      <a16:colId xmlns:a16="http://schemas.microsoft.com/office/drawing/2014/main" val="20000"/>
                    </a:ext>
                  </a:extLst>
                </a:gridCol>
                <a:gridCol w="1339215">
                  <a:extLst>
                    <a:ext uri="{9D8B030D-6E8A-4147-A177-3AD203B41FA5}">
                      <a16:colId xmlns:a16="http://schemas.microsoft.com/office/drawing/2014/main" val="20001"/>
                    </a:ext>
                  </a:extLst>
                </a:gridCol>
                <a:gridCol w="1293429">
                  <a:extLst>
                    <a:ext uri="{9D8B030D-6E8A-4147-A177-3AD203B41FA5}">
                      <a16:colId xmlns:a16="http://schemas.microsoft.com/office/drawing/2014/main" val="20002"/>
                    </a:ext>
                  </a:extLst>
                </a:gridCol>
                <a:gridCol w="1350660">
                  <a:extLst>
                    <a:ext uri="{9D8B030D-6E8A-4147-A177-3AD203B41FA5}">
                      <a16:colId xmlns:a16="http://schemas.microsoft.com/office/drawing/2014/main" val="20004"/>
                    </a:ext>
                  </a:extLst>
                </a:gridCol>
                <a:gridCol w="1396446">
                  <a:extLst>
                    <a:ext uri="{9D8B030D-6E8A-4147-A177-3AD203B41FA5}">
                      <a16:colId xmlns:a16="http://schemas.microsoft.com/office/drawing/2014/main" val="4230024392"/>
                    </a:ext>
                  </a:extLst>
                </a:gridCol>
                <a:gridCol w="1259091">
                  <a:extLst>
                    <a:ext uri="{9D8B030D-6E8A-4147-A177-3AD203B41FA5}">
                      <a16:colId xmlns:a16="http://schemas.microsoft.com/office/drawing/2014/main" val="197189321"/>
                    </a:ext>
                  </a:extLst>
                </a:gridCol>
                <a:gridCol w="976873">
                  <a:extLst>
                    <a:ext uri="{9D8B030D-6E8A-4147-A177-3AD203B41FA5}">
                      <a16:colId xmlns:a16="http://schemas.microsoft.com/office/drawing/2014/main" val="2081207229"/>
                    </a:ext>
                  </a:extLst>
                </a:gridCol>
                <a:gridCol w="914222">
                  <a:extLst>
                    <a:ext uri="{9D8B030D-6E8A-4147-A177-3AD203B41FA5}">
                      <a16:colId xmlns:a16="http://schemas.microsoft.com/office/drawing/2014/main" val="1787780634"/>
                    </a:ext>
                  </a:extLst>
                </a:gridCol>
              </a:tblGrid>
              <a:tr h="588561">
                <a:tc>
                  <a:txBody>
                    <a:bodyPr/>
                    <a:lstStyle/>
                    <a:p>
                      <a:pPr algn="ctr"/>
                      <a:r>
                        <a:rPr lang="es-CL" sz="1600" dirty="0"/>
                        <a:t>Año</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algn="ctr"/>
                      <a:r>
                        <a:rPr lang="es-CL" sz="1600" dirty="0"/>
                        <a:t>Matricula</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algn="ctr"/>
                      <a:r>
                        <a:rPr lang="es-CL" sz="1600" dirty="0"/>
                        <a:t>Promovidos</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Promovidos</a:t>
                      </a:r>
                    </a:p>
                    <a:p>
                      <a:pPr algn="ctr"/>
                      <a:r>
                        <a:rPr lang="es-CL" sz="1600" dirty="0"/>
                        <a:t>%</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algn="ctr"/>
                      <a:r>
                        <a:rPr lang="es-CL" sz="1600" dirty="0"/>
                        <a:t>Reprobados</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Reprobados</a:t>
                      </a:r>
                    </a:p>
                    <a:p>
                      <a:pPr algn="ctr"/>
                      <a:r>
                        <a:rPr lang="es-CL" sz="1600" dirty="0"/>
                        <a:t>%</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Retiros</a:t>
                      </a:r>
                    </a:p>
                    <a:p>
                      <a:pPr algn="ct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CL" sz="1600" dirty="0"/>
                        <a:t>Retiros</a:t>
                      </a:r>
                    </a:p>
                    <a:p>
                      <a:pPr algn="ctr"/>
                      <a:r>
                        <a:rPr lang="es-CL" sz="1600" dirty="0"/>
                        <a:t>%</a:t>
                      </a:r>
                      <a:endParaRPr lang="es-CL" sz="1600" i="1" dirty="0">
                        <a:latin typeface="Monotype Corsiva" panose="03010101010201010101" pitchFamily="66"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0"/>
                  </a:ext>
                </a:extLst>
              </a:tr>
              <a:tr h="340991">
                <a:tc>
                  <a:txBody>
                    <a:bodyPr/>
                    <a:lstStyle/>
                    <a:p>
                      <a:pPr algn="ctr"/>
                      <a:r>
                        <a:rPr lang="es-CL" sz="1600" dirty="0"/>
                        <a:t>2022</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20</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12</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60</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5</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25</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3</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dirty="0"/>
                        <a:t>15</a:t>
                      </a:r>
                      <a:endParaRPr lang="es-CL" sz="1600" i="1" dirty="0">
                        <a:latin typeface="Monotype Corsiva" panose="03010101010201010101" pitchFamily="66" charset="0"/>
                        <a:cs typeface="Times New Roman" panose="02020603050405020304" pitchFamily="18" charset="0"/>
                      </a:endParaRPr>
                    </a:p>
                  </a:txBody>
                  <a:tcPr marL="68580" marR="68580" marT="34290" marB="34290"/>
                </a:tc>
                <a:extLst>
                  <a:ext uri="{0D108BD9-81ED-4DB2-BD59-A6C34878D82A}">
                    <a16:rowId xmlns:a16="http://schemas.microsoft.com/office/drawing/2014/main" val="1550358600"/>
                  </a:ext>
                </a:extLst>
              </a:tr>
              <a:tr h="340991">
                <a:tc>
                  <a:txBody>
                    <a:bodyPr/>
                    <a:lstStyle/>
                    <a:p>
                      <a:pPr algn="ctr"/>
                      <a:r>
                        <a:rPr lang="es-CL" sz="1600" dirty="0"/>
                        <a:t>2023</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i="0" dirty="0">
                          <a:latin typeface="+mn-lt"/>
                          <a:cs typeface="Times New Roman" panose="02020603050405020304" pitchFamily="18" charset="0"/>
                        </a:rPr>
                        <a:t>18</a:t>
                      </a:r>
                    </a:p>
                  </a:txBody>
                  <a:tcPr marL="68580" marR="68580" marT="34290" marB="34290"/>
                </a:tc>
                <a:tc>
                  <a:txBody>
                    <a:bodyPr/>
                    <a:lstStyle/>
                    <a:p>
                      <a:pPr algn="ctr"/>
                      <a:r>
                        <a:rPr lang="es-CL" sz="1600" i="0" dirty="0">
                          <a:latin typeface="+mn-lt"/>
                          <a:cs typeface="Times New Roman" panose="02020603050405020304" pitchFamily="18" charset="0"/>
                        </a:rPr>
                        <a:t>10</a:t>
                      </a:r>
                    </a:p>
                  </a:txBody>
                  <a:tcPr marL="68580" marR="68580" marT="34290" marB="34290"/>
                </a:tc>
                <a:tc>
                  <a:txBody>
                    <a:bodyPr/>
                    <a:lstStyle/>
                    <a:p>
                      <a:pPr algn="ctr"/>
                      <a:r>
                        <a:rPr lang="es-CL" sz="1600" i="0" dirty="0">
                          <a:latin typeface="+mn-lt"/>
                          <a:cs typeface="Times New Roman" panose="02020603050405020304" pitchFamily="18" charset="0"/>
                        </a:rPr>
                        <a:t>56</a:t>
                      </a:r>
                    </a:p>
                  </a:txBody>
                  <a:tcPr marL="68580" marR="68580" marT="34290" marB="34290"/>
                </a:tc>
                <a:tc>
                  <a:txBody>
                    <a:bodyPr/>
                    <a:lstStyle/>
                    <a:p>
                      <a:pPr algn="ctr"/>
                      <a:r>
                        <a:rPr lang="es-CL" sz="1600" i="0" dirty="0">
                          <a:latin typeface="+mn-lt"/>
                          <a:cs typeface="Times New Roman" panose="02020603050405020304" pitchFamily="18" charset="0"/>
                        </a:rPr>
                        <a:t>2</a:t>
                      </a:r>
                    </a:p>
                  </a:txBody>
                  <a:tcPr marL="68580" marR="68580" marT="34290" marB="34290"/>
                </a:tc>
                <a:tc>
                  <a:txBody>
                    <a:bodyPr/>
                    <a:lstStyle/>
                    <a:p>
                      <a:pPr algn="ctr"/>
                      <a:r>
                        <a:rPr lang="es-CL" sz="1600" i="0" dirty="0">
                          <a:latin typeface="+mn-lt"/>
                          <a:cs typeface="Times New Roman" panose="02020603050405020304" pitchFamily="18" charset="0"/>
                        </a:rPr>
                        <a:t>11</a:t>
                      </a:r>
                    </a:p>
                  </a:txBody>
                  <a:tcPr marL="68580" marR="68580" marT="34290" marB="34290"/>
                </a:tc>
                <a:tc>
                  <a:txBody>
                    <a:bodyPr/>
                    <a:lstStyle/>
                    <a:p>
                      <a:pPr algn="ctr"/>
                      <a:r>
                        <a:rPr lang="es-CL" sz="1600" i="0" dirty="0">
                          <a:latin typeface="+mn-lt"/>
                          <a:cs typeface="Times New Roman" panose="02020603050405020304" pitchFamily="18" charset="0"/>
                        </a:rPr>
                        <a:t>6</a:t>
                      </a:r>
                    </a:p>
                  </a:txBody>
                  <a:tcPr marL="68580" marR="68580" marT="34290" marB="34290"/>
                </a:tc>
                <a:tc>
                  <a:txBody>
                    <a:bodyPr/>
                    <a:lstStyle/>
                    <a:p>
                      <a:pPr algn="ctr"/>
                      <a:r>
                        <a:rPr lang="es-CL" sz="1600" i="0" dirty="0">
                          <a:latin typeface="+mn-lt"/>
                          <a:cs typeface="Times New Roman" panose="02020603050405020304" pitchFamily="18" charset="0"/>
                        </a:rPr>
                        <a:t>33</a:t>
                      </a:r>
                    </a:p>
                  </a:txBody>
                  <a:tcPr marL="68580" marR="68580" marT="34290" marB="34290"/>
                </a:tc>
                <a:extLst>
                  <a:ext uri="{0D108BD9-81ED-4DB2-BD59-A6C34878D82A}">
                    <a16:rowId xmlns:a16="http://schemas.microsoft.com/office/drawing/2014/main" val="1090207350"/>
                  </a:ext>
                </a:extLst>
              </a:tr>
              <a:tr h="340991">
                <a:tc>
                  <a:txBody>
                    <a:bodyPr/>
                    <a:lstStyle/>
                    <a:p>
                      <a:pPr algn="ctr"/>
                      <a:r>
                        <a:rPr lang="es-CL" sz="1600" dirty="0"/>
                        <a:t>Diferencia</a:t>
                      </a:r>
                      <a:endParaRPr lang="es-CL" sz="16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600" i="0" dirty="0">
                          <a:latin typeface="+mn-lt"/>
                        </a:rPr>
                        <a:t>-2</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rPr>
                        <a:t>-2</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rPr>
                        <a:t>-4</a:t>
                      </a:r>
                      <a:endParaRPr lang="es-CL" sz="1600" i="0" dirty="0">
                        <a:latin typeface="+mn-lt"/>
                        <a:cs typeface="Times New Roman" panose="02020603050405020304" pitchFamily="18" charset="0"/>
                      </a:endParaRPr>
                    </a:p>
                  </a:txBody>
                  <a:tcPr marL="68580" marR="68580" marT="34290" marB="34290"/>
                </a:tc>
                <a:tc>
                  <a:txBody>
                    <a:bodyPr/>
                    <a:lstStyle/>
                    <a:p>
                      <a:pPr algn="ctr"/>
                      <a:r>
                        <a:rPr lang="es-MX" sz="1600" i="0" dirty="0">
                          <a:latin typeface="+mn-lt"/>
                        </a:rPr>
                        <a:t>-3</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cs typeface="Times New Roman" panose="02020603050405020304" pitchFamily="18" charset="0"/>
                        </a:rPr>
                        <a:t>-14</a:t>
                      </a:r>
                    </a:p>
                  </a:txBody>
                  <a:tcPr marL="68580" marR="68580" marT="34290" marB="34290"/>
                </a:tc>
                <a:tc>
                  <a:txBody>
                    <a:bodyPr/>
                    <a:lstStyle/>
                    <a:p>
                      <a:pPr algn="ctr"/>
                      <a:r>
                        <a:rPr lang="es-CL" sz="1600" i="0" dirty="0">
                          <a:latin typeface="+mn-lt"/>
                        </a:rPr>
                        <a:t>+3</a:t>
                      </a:r>
                      <a:endParaRPr lang="es-CL" sz="1600" i="0" dirty="0">
                        <a:latin typeface="+mn-lt"/>
                        <a:cs typeface="Times New Roman" panose="02020603050405020304" pitchFamily="18" charset="0"/>
                      </a:endParaRPr>
                    </a:p>
                  </a:txBody>
                  <a:tcPr marL="68580" marR="68580" marT="34290" marB="34290"/>
                </a:tc>
                <a:tc>
                  <a:txBody>
                    <a:bodyPr/>
                    <a:lstStyle/>
                    <a:p>
                      <a:pPr algn="ctr"/>
                      <a:r>
                        <a:rPr lang="es-CL" sz="1600" i="0" dirty="0">
                          <a:latin typeface="+mn-lt"/>
                        </a:rPr>
                        <a:t>+18</a:t>
                      </a:r>
                      <a:endParaRPr lang="es-CL" sz="1600" i="0" dirty="0">
                        <a:latin typeface="+mn-lt"/>
                        <a:cs typeface="Times New Roman" panose="02020603050405020304" pitchFamily="18" charset="0"/>
                      </a:endParaRPr>
                    </a:p>
                  </a:txBody>
                  <a:tcPr marL="68580" marR="68580" marT="34290" marB="34290"/>
                </a:tc>
                <a:extLst>
                  <a:ext uri="{0D108BD9-81ED-4DB2-BD59-A6C34878D82A}">
                    <a16:rowId xmlns:a16="http://schemas.microsoft.com/office/drawing/2014/main" val="1595816129"/>
                  </a:ext>
                </a:extLst>
              </a:tr>
            </a:tbl>
          </a:graphicData>
        </a:graphic>
      </p:graphicFrame>
    </p:spTree>
    <p:extLst>
      <p:ext uri="{BB962C8B-B14F-4D97-AF65-F5344CB8AC3E}">
        <p14:creationId xmlns:p14="http://schemas.microsoft.com/office/powerpoint/2010/main" val="364469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8" name="CuadroTexto 7">
            <a:extLst>
              <a:ext uri="{FF2B5EF4-FFF2-40B4-BE49-F238E27FC236}">
                <a16:creationId xmlns:a16="http://schemas.microsoft.com/office/drawing/2014/main" id="{3816E8C2-A5B8-40D7-869B-00414F9082D2}"/>
              </a:ext>
            </a:extLst>
          </p:cNvPr>
          <p:cNvSpPr txBox="1"/>
          <p:nvPr/>
        </p:nvSpPr>
        <p:spPr>
          <a:xfrm>
            <a:off x="3263532" y="659937"/>
            <a:ext cx="5603379"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3200" b="1" dirty="0">
                <a:solidFill>
                  <a:sysClr val="windowText" lastClr="000000"/>
                </a:solidFill>
              </a:rPr>
              <a:t>Gráficos Indicadores Jornada Nocturna H.C</a:t>
            </a:r>
            <a:endParaRPr lang="es-CL" sz="3200" b="1" dirty="0">
              <a:solidFill>
                <a:sysClr val="windowText" lastClr="000000"/>
              </a:solidFill>
            </a:endParaRPr>
          </a:p>
        </p:txBody>
      </p:sp>
      <p:graphicFrame>
        <p:nvGraphicFramePr>
          <p:cNvPr id="6" name="Gráfico 5">
            <a:extLst>
              <a:ext uri="{FF2B5EF4-FFF2-40B4-BE49-F238E27FC236}">
                <a16:creationId xmlns:a16="http://schemas.microsoft.com/office/drawing/2014/main" id="{A5F242EB-810D-07C3-98A9-18717AE3CA9F}"/>
              </a:ext>
            </a:extLst>
          </p:cNvPr>
          <p:cNvGraphicFramePr/>
          <p:nvPr>
            <p:extLst>
              <p:ext uri="{D42A27DB-BD31-4B8C-83A1-F6EECF244321}">
                <p14:modId xmlns:p14="http://schemas.microsoft.com/office/powerpoint/2010/main" val="783344182"/>
              </p:ext>
            </p:extLst>
          </p:nvPr>
        </p:nvGraphicFramePr>
        <p:xfrm>
          <a:off x="2392755" y="1900597"/>
          <a:ext cx="7161967" cy="472545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7563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8" name="CuadroTexto 7">
            <a:extLst>
              <a:ext uri="{FF2B5EF4-FFF2-40B4-BE49-F238E27FC236}">
                <a16:creationId xmlns:a16="http://schemas.microsoft.com/office/drawing/2014/main" id="{320F0E5B-7C45-43EC-95FB-9C365FFB982C}"/>
              </a:ext>
            </a:extLst>
          </p:cNvPr>
          <p:cNvSpPr txBox="1"/>
          <p:nvPr/>
        </p:nvSpPr>
        <p:spPr>
          <a:xfrm>
            <a:off x="3325090" y="172215"/>
            <a:ext cx="5541820"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s-MX" sz="3200" b="1" dirty="0">
                <a:solidFill>
                  <a:sysClr val="windowText" lastClr="000000"/>
                </a:solidFill>
              </a:rPr>
              <a:t>Gráfico Indicadores Jornada Nocturna T.P</a:t>
            </a:r>
            <a:endParaRPr lang="es-CL" sz="3200" b="1" dirty="0">
              <a:solidFill>
                <a:sysClr val="windowText" lastClr="000000"/>
              </a:solidFill>
            </a:endParaRPr>
          </a:p>
        </p:txBody>
      </p:sp>
      <p:graphicFrame>
        <p:nvGraphicFramePr>
          <p:cNvPr id="6" name="Gráfico 5">
            <a:extLst>
              <a:ext uri="{FF2B5EF4-FFF2-40B4-BE49-F238E27FC236}">
                <a16:creationId xmlns:a16="http://schemas.microsoft.com/office/drawing/2014/main" id="{F25A005F-3E1B-E400-7B2A-476D7369AE3C}"/>
              </a:ext>
            </a:extLst>
          </p:cNvPr>
          <p:cNvGraphicFramePr/>
          <p:nvPr>
            <p:extLst>
              <p:ext uri="{D42A27DB-BD31-4B8C-83A1-F6EECF244321}">
                <p14:modId xmlns:p14="http://schemas.microsoft.com/office/powerpoint/2010/main" val="2839624501"/>
              </p:ext>
            </p:extLst>
          </p:nvPr>
        </p:nvGraphicFramePr>
        <p:xfrm>
          <a:off x="1882098" y="1117818"/>
          <a:ext cx="8128000" cy="541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4297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8" name="Título 1">
            <a:extLst>
              <a:ext uri="{FF2B5EF4-FFF2-40B4-BE49-F238E27FC236}">
                <a16:creationId xmlns:a16="http://schemas.microsoft.com/office/drawing/2014/main" id="{EC0E3A23-83F4-41BB-A258-2EDC97DE37C3}"/>
              </a:ext>
            </a:extLst>
          </p:cNvPr>
          <p:cNvSpPr txBox="1">
            <a:spLocks/>
          </p:cNvSpPr>
          <p:nvPr/>
        </p:nvSpPr>
        <p:spPr>
          <a:xfrm>
            <a:off x="3437679" y="322647"/>
            <a:ext cx="5568244" cy="9754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Gestión De Resultados Modalidad De E.T.P</a:t>
            </a:r>
          </a:p>
        </p:txBody>
      </p:sp>
      <p:sp>
        <p:nvSpPr>
          <p:cNvPr id="9" name="CuadroTexto 8">
            <a:extLst>
              <a:ext uri="{FF2B5EF4-FFF2-40B4-BE49-F238E27FC236}">
                <a16:creationId xmlns:a16="http://schemas.microsoft.com/office/drawing/2014/main" id="{049D1BBA-53D5-4E6D-A0C5-3ACAA8567A39}"/>
              </a:ext>
            </a:extLst>
          </p:cNvPr>
          <p:cNvSpPr txBox="1"/>
          <p:nvPr/>
        </p:nvSpPr>
        <p:spPr>
          <a:xfrm>
            <a:off x="4090215" y="1599803"/>
            <a:ext cx="4263172"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sz="2000" dirty="0">
                <a:cs typeface="Times New Roman" panose="02020603050405020304" pitchFamily="18" charset="0"/>
              </a:rPr>
              <a:t>Tasa de Titulación: N° Egresados, N° Titulados, N° Practicas Realizadas y % Titulados </a:t>
            </a:r>
          </a:p>
        </p:txBody>
      </p:sp>
      <p:graphicFrame>
        <p:nvGraphicFramePr>
          <p:cNvPr id="11" name="Tabla 10">
            <a:extLst>
              <a:ext uri="{FF2B5EF4-FFF2-40B4-BE49-F238E27FC236}">
                <a16:creationId xmlns:a16="http://schemas.microsoft.com/office/drawing/2014/main" id="{E1D0383E-EF83-4087-B7C5-DF54D6BD2BFA}"/>
              </a:ext>
            </a:extLst>
          </p:cNvPr>
          <p:cNvGraphicFramePr>
            <a:graphicFrameLocks noGrp="1"/>
          </p:cNvGraphicFramePr>
          <p:nvPr>
            <p:extLst>
              <p:ext uri="{D42A27DB-BD31-4B8C-83A1-F6EECF244321}">
                <p14:modId xmlns:p14="http://schemas.microsoft.com/office/powerpoint/2010/main" val="498573497"/>
              </p:ext>
            </p:extLst>
          </p:nvPr>
        </p:nvGraphicFramePr>
        <p:xfrm>
          <a:off x="1084090" y="3068770"/>
          <a:ext cx="10023820" cy="2762894"/>
        </p:xfrm>
        <a:graphic>
          <a:graphicData uri="http://schemas.openxmlformats.org/drawingml/2006/table">
            <a:tbl>
              <a:tblPr firstRow="1" bandRow="1">
                <a:tableStyleId>{5FD0F851-EC5A-4D38-B0AD-8093EC10F338}</a:tableStyleId>
              </a:tblPr>
              <a:tblGrid>
                <a:gridCol w="1501415">
                  <a:extLst>
                    <a:ext uri="{9D8B030D-6E8A-4147-A177-3AD203B41FA5}">
                      <a16:colId xmlns:a16="http://schemas.microsoft.com/office/drawing/2014/main" val="3291539901"/>
                    </a:ext>
                  </a:extLst>
                </a:gridCol>
                <a:gridCol w="2462747">
                  <a:extLst>
                    <a:ext uri="{9D8B030D-6E8A-4147-A177-3AD203B41FA5}">
                      <a16:colId xmlns:a16="http://schemas.microsoft.com/office/drawing/2014/main" val="3360030304"/>
                    </a:ext>
                  </a:extLst>
                </a:gridCol>
                <a:gridCol w="3148661">
                  <a:extLst>
                    <a:ext uri="{9D8B030D-6E8A-4147-A177-3AD203B41FA5}">
                      <a16:colId xmlns:a16="http://schemas.microsoft.com/office/drawing/2014/main" val="644849230"/>
                    </a:ext>
                  </a:extLst>
                </a:gridCol>
                <a:gridCol w="2910997">
                  <a:extLst>
                    <a:ext uri="{9D8B030D-6E8A-4147-A177-3AD203B41FA5}">
                      <a16:colId xmlns:a16="http://schemas.microsoft.com/office/drawing/2014/main" val="1145169234"/>
                    </a:ext>
                  </a:extLst>
                </a:gridCol>
              </a:tblGrid>
              <a:tr h="885842">
                <a:tc>
                  <a:txBody>
                    <a:bodyPr/>
                    <a:lstStyle/>
                    <a:p>
                      <a:pPr algn="ctr"/>
                      <a:r>
                        <a:rPr lang="es-CL" sz="1800" dirty="0"/>
                        <a:t>Años</a:t>
                      </a:r>
                      <a:endParaRPr lang="es-CL" sz="18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800" dirty="0"/>
                        <a:t>N° Egresados</a:t>
                      </a:r>
                      <a:endParaRPr lang="es-CL" sz="18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800" dirty="0"/>
                        <a:t>N° Prácticas Realizadas</a:t>
                      </a:r>
                      <a:endParaRPr lang="es-CL" sz="18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800" i="0" dirty="0">
                          <a:latin typeface="+mn-lt"/>
                          <a:cs typeface="Times New Roman" panose="02020603050405020304" pitchFamily="18" charset="0"/>
                        </a:rPr>
                        <a:t>Porcentaje</a:t>
                      </a:r>
                    </a:p>
                    <a:p>
                      <a:pPr algn="ctr"/>
                      <a:r>
                        <a:rPr lang="es-CL" sz="1800" i="0" dirty="0">
                          <a:latin typeface="+mn-lt"/>
                          <a:cs typeface="Times New Roman" panose="02020603050405020304" pitchFamily="18" charset="0"/>
                        </a:rPr>
                        <a:t>%</a:t>
                      </a:r>
                    </a:p>
                  </a:txBody>
                  <a:tcPr marL="68580" marR="68580" marT="34290" marB="34290"/>
                </a:tc>
                <a:extLst>
                  <a:ext uri="{0D108BD9-81ED-4DB2-BD59-A6C34878D82A}">
                    <a16:rowId xmlns:a16="http://schemas.microsoft.com/office/drawing/2014/main" val="3906904709"/>
                  </a:ext>
                </a:extLst>
              </a:tr>
              <a:tr h="469263">
                <a:tc>
                  <a:txBody>
                    <a:bodyPr/>
                    <a:lstStyle/>
                    <a:p>
                      <a:pPr algn="ctr"/>
                      <a:r>
                        <a:rPr lang="es-CL" sz="1800" dirty="0"/>
                        <a:t>2020</a:t>
                      </a:r>
                      <a:endParaRPr lang="es-CL" sz="18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800" dirty="0"/>
                        <a:t>122</a:t>
                      </a:r>
                      <a:endParaRPr lang="es-CL" sz="18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800" i="0" dirty="0">
                          <a:latin typeface="+mn-lt"/>
                          <a:cs typeface="Times New Roman" panose="02020603050405020304" pitchFamily="18" charset="0"/>
                        </a:rPr>
                        <a:t>43</a:t>
                      </a:r>
                    </a:p>
                  </a:txBody>
                  <a:tcPr marL="68580" marR="68580" marT="34290" marB="34290"/>
                </a:tc>
                <a:tc>
                  <a:txBody>
                    <a:bodyPr/>
                    <a:lstStyle/>
                    <a:p>
                      <a:pPr algn="ctr"/>
                      <a:r>
                        <a:rPr lang="es-CL" sz="1800" b="1" i="0" dirty="0">
                          <a:solidFill>
                            <a:srgbClr val="FF0000"/>
                          </a:solidFill>
                          <a:latin typeface="+mn-lt"/>
                          <a:cs typeface="Times New Roman" panose="02020603050405020304" pitchFamily="18" charset="0"/>
                        </a:rPr>
                        <a:t>35</a:t>
                      </a:r>
                    </a:p>
                  </a:txBody>
                  <a:tcPr marL="68580" marR="68580" marT="34290" marB="34290"/>
                </a:tc>
                <a:extLst>
                  <a:ext uri="{0D108BD9-81ED-4DB2-BD59-A6C34878D82A}">
                    <a16:rowId xmlns:a16="http://schemas.microsoft.com/office/drawing/2014/main" val="4232074934"/>
                  </a:ext>
                </a:extLst>
              </a:tr>
              <a:tr h="469263">
                <a:tc>
                  <a:txBody>
                    <a:bodyPr/>
                    <a:lstStyle/>
                    <a:p>
                      <a:pPr algn="ctr"/>
                      <a:r>
                        <a:rPr lang="es-CL" sz="1800" dirty="0"/>
                        <a:t>2021</a:t>
                      </a:r>
                      <a:endParaRPr lang="es-CL" sz="18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800" i="0" dirty="0">
                          <a:latin typeface="+mn-lt"/>
                          <a:cs typeface="Times New Roman" panose="02020603050405020304" pitchFamily="18" charset="0"/>
                        </a:rPr>
                        <a:t>186</a:t>
                      </a:r>
                    </a:p>
                  </a:txBody>
                  <a:tcPr marL="68580" marR="68580" marT="34290" marB="34290"/>
                </a:tc>
                <a:tc>
                  <a:txBody>
                    <a:bodyPr/>
                    <a:lstStyle/>
                    <a:p>
                      <a:pPr algn="ctr"/>
                      <a:r>
                        <a:rPr lang="es-CL" sz="1800" i="0" dirty="0">
                          <a:latin typeface="+mn-lt"/>
                          <a:cs typeface="Times New Roman" panose="02020603050405020304" pitchFamily="18" charset="0"/>
                        </a:rPr>
                        <a:t>51</a:t>
                      </a:r>
                    </a:p>
                  </a:txBody>
                  <a:tcPr marL="68580" marR="68580" marT="34290" marB="34290"/>
                </a:tc>
                <a:tc>
                  <a:txBody>
                    <a:bodyPr/>
                    <a:lstStyle/>
                    <a:p>
                      <a:pPr algn="ctr"/>
                      <a:r>
                        <a:rPr lang="es-CL" sz="1800" b="1" i="0" dirty="0">
                          <a:solidFill>
                            <a:srgbClr val="FF0000"/>
                          </a:solidFill>
                          <a:latin typeface="+mn-lt"/>
                          <a:cs typeface="Times New Roman" panose="02020603050405020304" pitchFamily="18" charset="0"/>
                        </a:rPr>
                        <a:t>27</a:t>
                      </a:r>
                    </a:p>
                  </a:txBody>
                  <a:tcPr marL="68580" marR="68580" marT="34290" marB="34290"/>
                </a:tc>
                <a:extLst>
                  <a:ext uri="{0D108BD9-81ED-4DB2-BD59-A6C34878D82A}">
                    <a16:rowId xmlns:a16="http://schemas.microsoft.com/office/drawing/2014/main" val="1058154861"/>
                  </a:ext>
                </a:extLst>
              </a:tr>
              <a:tr h="469263">
                <a:tc>
                  <a:txBody>
                    <a:bodyPr/>
                    <a:lstStyle/>
                    <a:p>
                      <a:pPr algn="ctr"/>
                      <a:r>
                        <a:rPr lang="es-CL" sz="1800" dirty="0"/>
                        <a:t>2022</a:t>
                      </a:r>
                      <a:endParaRPr lang="es-CL" sz="1800" i="1" dirty="0">
                        <a:latin typeface="Monotype Corsiva" panose="03010101010201010101" pitchFamily="66" charset="0"/>
                        <a:cs typeface="Times New Roman" panose="02020603050405020304" pitchFamily="18" charset="0"/>
                      </a:endParaRPr>
                    </a:p>
                  </a:txBody>
                  <a:tcPr marL="68580" marR="68580" marT="34290" marB="34290"/>
                </a:tc>
                <a:tc>
                  <a:txBody>
                    <a:bodyPr/>
                    <a:lstStyle/>
                    <a:p>
                      <a:pPr algn="ctr"/>
                      <a:r>
                        <a:rPr lang="es-CL" sz="1800" i="0" dirty="0">
                          <a:latin typeface="+mn-lt"/>
                          <a:cs typeface="Times New Roman" panose="02020603050405020304" pitchFamily="18" charset="0"/>
                        </a:rPr>
                        <a:t>87</a:t>
                      </a:r>
                    </a:p>
                  </a:txBody>
                  <a:tcPr marL="68580" marR="68580" marT="34290" marB="34290"/>
                </a:tc>
                <a:tc>
                  <a:txBody>
                    <a:bodyPr/>
                    <a:lstStyle/>
                    <a:p>
                      <a:pPr algn="ctr"/>
                      <a:r>
                        <a:rPr lang="es-CL" sz="1800" i="0" dirty="0">
                          <a:latin typeface="+mn-lt"/>
                          <a:cs typeface="Times New Roman" panose="02020603050405020304" pitchFamily="18" charset="0"/>
                        </a:rPr>
                        <a:t>36</a:t>
                      </a:r>
                    </a:p>
                  </a:txBody>
                  <a:tcPr marL="68580" marR="68580" marT="34290" marB="34290"/>
                </a:tc>
                <a:tc>
                  <a:txBody>
                    <a:bodyPr/>
                    <a:lstStyle/>
                    <a:p>
                      <a:pPr algn="ctr"/>
                      <a:r>
                        <a:rPr lang="es-CL" sz="1800" b="1" i="0" dirty="0">
                          <a:solidFill>
                            <a:srgbClr val="FF0000"/>
                          </a:solidFill>
                          <a:latin typeface="+mn-lt"/>
                          <a:cs typeface="Times New Roman" panose="02020603050405020304" pitchFamily="18" charset="0"/>
                        </a:rPr>
                        <a:t>41</a:t>
                      </a:r>
                    </a:p>
                  </a:txBody>
                  <a:tcPr marL="68580" marR="68580" marT="34290" marB="34290"/>
                </a:tc>
                <a:extLst>
                  <a:ext uri="{0D108BD9-81ED-4DB2-BD59-A6C34878D82A}">
                    <a16:rowId xmlns:a16="http://schemas.microsoft.com/office/drawing/2014/main" val="1934627493"/>
                  </a:ext>
                </a:extLst>
              </a:tr>
              <a:tr h="469263">
                <a:tc>
                  <a:txBody>
                    <a:bodyPr/>
                    <a:lstStyle/>
                    <a:p>
                      <a:pPr algn="ctr"/>
                      <a:r>
                        <a:rPr lang="es-CL" sz="1800" i="0" dirty="0">
                          <a:latin typeface="+mn-lt"/>
                          <a:cs typeface="Times New Roman" panose="02020603050405020304" pitchFamily="18" charset="0"/>
                        </a:rPr>
                        <a:t>2023</a:t>
                      </a:r>
                    </a:p>
                  </a:txBody>
                  <a:tcPr marL="68580" marR="68580" marT="34290" marB="34290"/>
                </a:tc>
                <a:tc>
                  <a:txBody>
                    <a:bodyPr/>
                    <a:lstStyle/>
                    <a:p>
                      <a:pPr algn="ctr"/>
                      <a:r>
                        <a:rPr lang="es-CL" sz="1800" i="0" dirty="0">
                          <a:latin typeface="+mn-lt"/>
                          <a:cs typeface="Times New Roman" panose="02020603050405020304" pitchFamily="18" charset="0"/>
                        </a:rPr>
                        <a:t>94</a:t>
                      </a:r>
                    </a:p>
                  </a:txBody>
                  <a:tcPr marL="68580" marR="68580" marT="34290" marB="34290"/>
                </a:tc>
                <a:tc>
                  <a:txBody>
                    <a:bodyPr/>
                    <a:lstStyle/>
                    <a:p>
                      <a:pPr algn="ctr"/>
                      <a:r>
                        <a:rPr lang="es-CL" sz="1800" i="0" dirty="0">
                          <a:latin typeface="+mn-lt"/>
                          <a:cs typeface="Times New Roman" panose="02020603050405020304" pitchFamily="18" charset="0"/>
                        </a:rPr>
                        <a:t>67</a:t>
                      </a:r>
                    </a:p>
                  </a:txBody>
                  <a:tcPr marL="68580" marR="68580" marT="34290" marB="34290"/>
                </a:tc>
                <a:tc>
                  <a:txBody>
                    <a:bodyPr/>
                    <a:lstStyle/>
                    <a:p>
                      <a:pPr algn="ctr"/>
                      <a:r>
                        <a:rPr lang="es-CL" sz="1800" b="1" i="0" dirty="0">
                          <a:solidFill>
                            <a:schemeClr val="tx1"/>
                          </a:solidFill>
                          <a:latin typeface="+mn-lt"/>
                          <a:cs typeface="Times New Roman" panose="02020603050405020304" pitchFamily="18" charset="0"/>
                        </a:rPr>
                        <a:t>71</a:t>
                      </a:r>
                    </a:p>
                  </a:txBody>
                  <a:tcPr marL="68580" marR="68580" marT="34290" marB="34290"/>
                </a:tc>
                <a:extLst>
                  <a:ext uri="{0D108BD9-81ED-4DB2-BD59-A6C34878D82A}">
                    <a16:rowId xmlns:a16="http://schemas.microsoft.com/office/drawing/2014/main" val="1473183332"/>
                  </a:ext>
                </a:extLst>
              </a:tr>
            </a:tbl>
          </a:graphicData>
        </a:graphic>
      </p:graphicFrame>
    </p:spTree>
    <p:extLst>
      <p:ext uri="{BB962C8B-B14F-4D97-AF65-F5344CB8AC3E}">
        <p14:creationId xmlns:p14="http://schemas.microsoft.com/office/powerpoint/2010/main" val="553089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589EACA-16DC-43A1-8749-316643000E79}"/>
              </a:ext>
            </a:extLst>
          </p:cNvPr>
          <p:cNvPicPr>
            <a:picLocks noChangeAspect="1"/>
          </p:cNvPicPr>
          <p:nvPr/>
        </p:nvPicPr>
        <p:blipFill>
          <a:blip r:embed="rId3"/>
          <a:stretch>
            <a:fillRect/>
          </a:stretch>
        </p:blipFill>
        <p:spPr>
          <a:xfrm>
            <a:off x="9559719" y="431334"/>
            <a:ext cx="1963082" cy="981541"/>
          </a:xfrm>
          <a:prstGeom prst="rect">
            <a:avLst/>
          </a:prstGeom>
        </p:spPr>
      </p:pic>
      <p:pic>
        <p:nvPicPr>
          <p:cNvPr id="2" name="Imagen 1">
            <a:extLst>
              <a:ext uri="{FF2B5EF4-FFF2-40B4-BE49-F238E27FC236}">
                <a16:creationId xmlns:a16="http://schemas.microsoft.com/office/drawing/2014/main" id="{E5960474-73A7-477D-8930-CD0D789BCFD1}"/>
              </a:ext>
            </a:extLst>
          </p:cNvPr>
          <p:cNvPicPr>
            <a:picLocks noChangeAspect="1"/>
          </p:cNvPicPr>
          <p:nvPr/>
        </p:nvPicPr>
        <p:blipFill>
          <a:blip r:embed="rId4"/>
          <a:stretch>
            <a:fillRect/>
          </a:stretch>
        </p:blipFill>
        <p:spPr>
          <a:xfrm>
            <a:off x="862094" y="172215"/>
            <a:ext cx="2462997" cy="975445"/>
          </a:xfrm>
          <a:prstGeom prst="rect">
            <a:avLst/>
          </a:prstGeom>
        </p:spPr>
      </p:pic>
      <p:sp>
        <p:nvSpPr>
          <p:cNvPr id="8" name="Título 1">
            <a:extLst>
              <a:ext uri="{FF2B5EF4-FFF2-40B4-BE49-F238E27FC236}">
                <a16:creationId xmlns:a16="http://schemas.microsoft.com/office/drawing/2014/main" id="{EC0E3A23-83F4-41BB-A258-2EDC97DE37C3}"/>
              </a:ext>
            </a:extLst>
          </p:cNvPr>
          <p:cNvSpPr txBox="1">
            <a:spLocks/>
          </p:cNvSpPr>
          <p:nvPr/>
        </p:nvSpPr>
        <p:spPr>
          <a:xfrm>
            <a:off x="3437679" y="575463"/>
            <a:ext cx="5568244" cy="53179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3200" b="1" dirty="0">
                <a:solidFill>
                  <a:sysClr val="windowText" lastClr="000000"/>
                </a:solidFill>
                <a:latin typeface="+mn-lt"/>
                <a:cs typeface="Times New Roman" panose="02020603050405020304" pitchFamily="18" charset="0"/>
              </a:rPr>
              <a:t>ESTADO DE CUENTAS</a:t>
            </a:r>
          </a:p>
        </p:txBody>
      </p:sp>
      <p:graphicFrame>
        <p:nvGraphicFramePr>
          <p:cNvPr id="3" name="Tabla 2">
            <a:extLst>
              <a:ext uri="{FF2B5EF4-FFF2-40B4-BE49-F238E27FC236}">
                <a16:creationId xmlns:a16="http://schemas.microsoft.com/office/drawing/2014/main" id="{1A733DE1-AC69-0B8B-745C-D2C1A8DBF9CF}"/>
              </a:ext>
            </a:extLst>
          </p:cNvPr>
          <p:cNvGraphicFramePr>
            <a:graphicFrameLocks noGrp="1"/>
          </p:cNvGraphicFramePr>
          <p:nvPr>
            <p:extLst>
              <p:ext uri="{D42A27DB-BD31-4B8C-83A1-F6EECF244321}">
                <p14:modId xmlns:p14="http://schemas.microsoft.com/office/powerpoint/2010/main" val="3900756630"/>
              </p:ext>
            </p:extLst>
          </p:nvPr>
        </p:nvGraphicFramePr>
        <p:xfrm>
          <a:off x="862094" y="1572142"/>
          <a:ext cx="10660705" cy="1059762"/>
        </p:xfrm>
        <a:graphic>
          <a:graphicData uri="http://schemas.openxmlformats.org/drawingml/2006/table">
            <a:tbl>
              <a:tblPr firstRow="1" bandRow="1">
                <a:tableStyleId>{B301B821-A1FF-4177-AEE7-76D212191A09}</a:tableStyleId>
              </a:tblPr>
              <a:tblGrid>
                <a:gridCol w="2132141">
                  <a:extLst>
                    <a:ext uri="{9D8B030D-6E8A-4147-A177-3AD203B41FA5}">
                      <a16:colId xmlns:a16="http://schemas.microsoft.com/office/drawing/2014/main" val="4074363192"/>
                    </a:ext>
                  </a:extLst>
                </a:gridCol>
                <a:gridCol w="2132141">
                  <a:extLst>
                    <a:ext uri="{9D8B030D-6E8A-4147-A177-3AD203B41FA5}">
                      <a16:colId xmlns:a16="http://schemas.microsoft.com/office/drawing/2014/main" val="28945535"/>
                    </a:ext>
                  </a:extLst>
                </a:gridCol>
                <a:gridCol w="2132141">
                  <a:extLst>
                    <a:ext uri="{9D8B030D-6E8A-4147-A177-3AD203B41FA5}">
                      <a16:colId xmlns:a16="http://schemas.microsoft.com/office/drawing/2014/main" val="2117518681"/>
                    </a:ext>
                  </a:extLst>
                </a:gridCol>
                <a:gridCol w="2132141">
                  <a:extLst>
                    <a:ext uri="{9D8B030D-6E8A-4147-A177-3AD203B41FA5}">
                      <a16:colId xmlns:a16="http://schemas.microsoft.com/office/drawing/2014/main" val="817186221"/>
                    </a:ext>
                  </a:extLst>
                </a:gridCol>
                <a:gridCol w="2132141">
                  <a:extLst>
                    <a:ext uri="{9D8B030D-6E8A-4147-A177-3AD203B41FA5}">
                      <a16:colId xmlns:a16="http://schemas.microsoft.com/office/drawing/2014/main" val="1634911284"/>
                    </a:ext>
                  </a:extLst>
                </a:gridCol>
              </a:tblGrid>
              <a:tr h="281443">
                <a:tc>
                  <a:txBody>
                    <a:bodyPr/>
                    <a:lstStyle/>
                    <a:p>
                      <a:pPr algn="ctr"/>
                      <a:r>
                        <a:rPr lang="es-CL" sz="1800" dirty="0" err="1"/>
                        <a:t>Item</a:t>
                      </a:r>
                      <a:endParaRPr lang="es-CL" sz="1800" dirty="0"/>
                    </a:p>
                  </a:txBody>
                  <a:tcPr/>
                </a:tc>
                <a:tc>
                  <a:txBody>
                    <a:bodyPr/>
                    <a:lstStyle/>
                    <a:p>
                      <a:pPr algn="ctr"/>
                      <a:r>
                        <a:rPr lang="es-CL" sz="1800" dirty="0"/>
                        <a:t>Ingresos</a:t>
                      </a:r>
                    </a:p>
                  </a:txBody>
                  <a:tcPr/>
                </a:tc>
                <a:tc>
                  <a:txBody>
                    <a:bodyPr/>
                    <a:lstStyle/>
                    <a:p>
                      <a:pPr algn="ctr"/>
                      <a:r>
                        <a:rPr lang="es-CL" sz="1800" dirty="0"/>
                        <a:t>Sueldos</a:t>
                      </a:r>
                    </a:p>
                  </a:txBody>
                  <a:tcPr/>
                </a:tc>
                <a:tc>
                  <a:txBody>
                    <a:bodyPr/>
                    <a:lstStyle/>
                    <a:p>
                      <a:pPr algn="ctr"/>
                      <a:r>
                        <a:rPr lang="es-CL" sz="1800" dirty="0"/>
                        <a:t>Gastos</a:t>
                      </a:r>
                    </a:p>
                  </a:txBody>
                  <a:tcPr/>
                </a:tc>
                <a:tc>
                  <a:txBody>
                    <a:bodyPr/>
                    <a:lstStyle/>
                    <a:p>
                      <a:pPr algn="ctr"/>
                      <a:r>
                        <a:rPr lang="es-CL" sz="1800" dirty="0"/>
                        <a:t>Saldos</a:t>
                      </a:r>
                    </a:p>
                  </a:txBody>
                  <a:tcPr/>
                </a:tc>
                <a:extLst>
                  <a:ext uri="{0D108BD9-81ED-4DB2-BD59-A6C34878D82A}">
                    <a16:rowId xmlns:a16="http://schemas.microsoft.com/office/drawing/2014/main" val="4241712231"/>
                  </a:ext>
                </a:extLst>
              </a:tr>
              <a:tr h="694002">
                <a:tc>
                  <a:txBody>
                    <a:bodyPr/>
                    <a:lstStyle/>
                    <a:p>
                      <a:pPr algn="ctr"/>
                      <a:r>
                        <a:rPr lang="es-CL" sz="1800" dirty="0"/>
                        <a:t>Subvención General</a:t>
                      </a:r>
                    </a:p>
                  </a:txBody>
                  <a:tcPr anchor="ctr"/>
                </a:tc>
                <a:tc>
                  <a:txBody>
                    <a:bodyPr/>
                    <a:lstStyle/>
                    <a:p>
                      <a:pPr algn="ctr"/>
                      <a:r>
                        <a:rPr lang="es-CL" sz="1800" dirty="0"/>
                        <a:t>$983.973.841</a:t>
                      </a:r>
                    </a:p>
                  </a:txBody>
                  <a:tcPr anchor="ctr"/>
                </a:tc>
                <a:tc>
                  <a:txBody>
                    <a:bodyPr/>
                    <a:lstStyle/>
                    <a:p>
                      <a:pPr algn="ctr"/>
                      <a:r>
                        <a:rPr lang="es-CL" sz="1800" dirty="0"/>
                        <a:t>$1.120.429.665</a:t>
                      </a:r>
                    </a:p>
                  </a:txBody>
                  <a:tcPr anchor="ctr"/>
                </a:tc>
                <a:tc>
                  <a:txBody>
                    <a:bodyPr/>
                    <a:lstStyle/>
                    <a:p>
                      <a:pPr algn="ctr"/>
                      <a:r>
                        <a:rPr lang="es-CL" sz="1800" dirty="0"/>
                        <a:t>$78.728.011</a:t>
                      </a:r>
                    </a:p>
                  </a:txBody>
                  <a:tcPr anchor="ctr"/>
                </a:tc>
                <a:tc>
                  <a:txBody>
                    <a:bodyPr/>
                    <a:lstStyle/>
                    <a:p>
                      <a:pPr algn="ctr"/>
                      <a:r>
                        <a:rPr lang="es-CL" sz="1800" b="1" dirty="0">
                          <a:solidFill>
                            <a:srgbClr val="FF0000"/>
                          </a:solidFill>
                        </a:rPr>
                        <a:t>$-215.183.835</a:t>
                      </a:r>
                    </a:p>
                  </a:txBody>
                  <a:tcPr anchor="ctr"/>
                </a:tc>
                <a:extLst>
                  <a:ext uri="{0D108BD9-81ED-4DB2-BD59-A6C34878D82A}">
                    <a16:rowId xmlns:a16="http://schemas.microsoft.com/office/drawing/2014/main" val="3075937048"/>
                  </a:ext>
                </a:extLst>
              </a:tr>
            </a:tbl>
          </a:graphicData>
        </a:graphic>
      </p:graphicFrame>
      <p:graphicFrame>
        <p:nvGraphicFramePr>
          <p:cNvPr id="5" name="Tabla 4">
            <a:extLst>
              <a:ext uri="{FF2B5EF4-FFF2-40B4-BE49-F238E27FC236}">
                <a16:creationId xmlns:a16="http://schemas.microsoft.com/office/drawing/2014/main" id="{3E2379C2-F463-B186-F29A-AB3CF38AF0F1}"/>
              </a:ext>
            </a:extLst>
          </p:cNvPr>
          <p:cNvGraphicFramePr>
            <a:graphicFrameLocks noGrp="1"/>
          </p:cNvGraphicFramePr>
          <p:nvPr>
            <p:extLst>
              <p:ext uri="{D42A27DB-BD31-4B8C-83A1-F6EECF244321}">
                <p14:modId xmlns:p14="http://schemas.microsoft.com/office/powerpoint/2010/main" val="3706157396"/>
              </p:ext>
            </p:extLst>
          </p:nvPr>
        </p:nvGraphicFramePr>
        <p:xfrm>
          <a:off x="862093" y="2880360"/>
          <a:ext cx="10660708" cy="1059762"/>
        </p:xfrm>
        <a:graphic>
          <a:graphicData uri="http://schemas.openxmlformats.org/drawingml/2006/table">
            <a:tbl>
              <a:tblPr firstRow="1" bandRow="1">
                <a:tableStyleId>{B301B821-A1FF-4177-AEE7-76D212191A09}</a:tableStyleId>
              </a:tblPr>
              <a:tblGrid>
                <a:gridCol w="2798609">
                  <a:extLst>
                    <a:ext uri="{9D8B030D-6E8A-4147-A177-3AD203B41FA5}">
                      <a16:colId xmlns:a16="http://schemas.microsoft.com/office/drawing/2014/main" val="4074363192"/>
                    </a:ext>
                  </a:extLst>
                </a:gridCol>
                <a:gridCol w="2121013">
                  <a:extLst>
                    <a:ext uri="{9D8B030D-6E8A-4147-A177-3AD203B41FA5}">
                      <a16:colId xmlns:a16="http://schemas.microsoft.com/office/drawing/2014/main" val="28945535"/>
                    </a:ext>
                  </a:extLst>
                </a:gridCol>
                <a:gridCol w="1993432">
                  <a:extLst>
                    <a:ext uri="{9D8B030D-6E8A-4147-A177-3AD203B41FA5}">
                      <a16:colId xmlns:a16="http://schemas.microsoft.com/office/drawing/2014/main" val="2117518681"/>
                    </a:ext>
                  </a:extLst>
                </a:gridCol>
                <a:gridCol w="1754222">
                  <a:extLst>
                    <a:ext uri="{9D8B030D-6E8A-4147-A177-3AD203B41FA5}">
                      <a16:colId xmlns:a16="http://schemas.microsoft.com/office/drawing/2014/main" val="817186221"/>
                    </a:ext>
                  </a:extLst>
                </a:gridCol>
                <a:gridCol w="1993432">
                  <a:extLst>
                    <a:ext uri="{9D8B030D-6E8A-4147-A177-3AD203B41FA5}">
                      <a16:colId xmlns:a16="http://schemas.microsoft.com/office/drawing/2014/main" val="1634911284"/>
                    </a:ext>
                  </a:extLst>
                </a:gridCol>
              </a:tblGrid>
              <a:tr h="281443">
                <a:tc>
                  <a:txBody>
                    <a:bodyPr/>
                    <a:lstStyle/>
                    <a:p>
                      <a:pPr algn="ctr"/>
                      <a:r>
                        <a:rPr lang="es-CL" sz="1800" dirty="0" err="1"/>
                        <a:t>Item</a:t>
                      </a:r>
                      <a:endParaRPr lang="es-CL" sz="1800" dirty="0"/>
                    </a:p>
                  </a:txBody>
                  <a:tcPr/>
                </a:tc>
                <a:tc>
                  <a:txBody>
                    <a:bodyPr/>
                    <a:lstStyle/>
                    <a:p>
                      <a:pPr algn="ctr"/>
                      <a:r>
                        <a:rPr lang="es-CL" sz="1800" dirty="0"/>
                        <a:t>Ingresos</a:t>
                      </a:r>
                    </a:p>
                  </a:txBody>
                  <a:tcPr/>
                </a:tc>
                <a:tc>
                  <a:txBody>
                    <a:bodyPr/>
                    <a:lstStyle/>
                    <a:p>
                      <a:pPr algn="ctr"/>
                      <a:r>
                        <a:rPr lang="es-CL" sz="1800" dirty="0"/>
                        <a:t>Sueldos</a:t>
                      </a:r>
                    </a:p>
                  </a:txBody>
                  <a:tcPr/>
                </a:tc>
                <a:tc>
                  <a:txBody>
                    <a:bodyPr/>
                    <a:lstStyle/>
                    <a:p>
                      <a:pPr algn="ctr"/>
                      <a:r>
                        <a:rPr lang="es-CL" sz="1800" dirty="0"/>
                        <a:t>Gastos</a:t>
                      </a:r>
                    </a:p>
                  </a:txBody>
                  <a:tcPr/>
                </a:tc>
                <a:tc>
                  <a:txBody>
                    <a:bodyPr/>
                    <a:lstStyle/>
                    <a:p>
                      <a:pPr algn="ctr"/>
                      <a:r>
                        <a:rPr lang="es-CL" sz="1800" dirty="0"/>
                        <a:t>Saldos</a:t>
                      </a:r>
                    </a:p>
                  </a:txBody>
                  <a:tcPr/>
                </a:tc>
                <a:extLst>
                  <a:ext uri="{0D108BD9-81ED-4DB2-BD59-A6C34878D82A}">
                    <a16:rowId xmlns:a16="http://schemas.microsoft.com/office/drawing/2014/main" val="4241712231"/>
                  </a:ext>
                </a:extLst>
              </a:tr>
              <a:tr h="694002">
                <a:tc>
                  <a:txBody>
                    <a:bodyPr/>
                    <a:lstStyle/>
                    <a:p>
                      <a:pPr algn="ctr"/>
                      <a:r>
                        <a:rPr lang="es-CL" sz="1800" dirty="0"/>
                        <a:t>Subvención Proyecto de Integración Escolar</a:t>
                      </a:r>
                    </a:p>
                  </a:txBody>
                  <a:tcPr anchor="ctr"/>
                </a:tc>
                <a:tc>
                  <a:txBody>
                    <a:bodyPr/>
                    <a:lstStyle/>
                    <a:p>
                      <a:pPr algn="ctr"/>
                      <a:r>
                        <a:rPr lang="es-CL" sz="1800" dirty="0"/>
                        <a:t>$111.107.690</a:t>
                      </a:r>
                    </a:p>
                  </a:txBody>
                  <a:tcPr anchor="ctr"/>
                </a:tc>
                <a:tc>
                  <a:txBody>
                    <a:bodyPr/>
                    <a:lstStyle/>
                    <a:p>
                      <a:pPr algn="ctr"/>
                      <a:r>
                        <a:rPr lang="es-CL" sz="1800" dirty="0"/>
                        <a:t>$99.933.303</a:t>
                      </a:r>
                    </a:p>
                  </a:txBody>
                  <a:tcPr anchor="ctr"/>
                </a:tc>
                <a:tc>
                  <a:txBody>
                    <a:bodyPr/>
                    <a:lstStyle/>
                    <a:p>
                      <a:pPr algn="ctr"/>
                      <a:r>
                        <a:rPr lang="es-CL" sz="1800" dirty="0"/>
                        <a:t>$1.185.000</a:t>
                      </a:r>
                    </a:p>
                  </a:txBody>
                  <a:tcPr anchor="ctr"/>
                </a:tc>
                <a:tc>
                  <a:txBody>
                    <a:bodyPr/>
                    <a:lstStyle/>
                    <a:p>
                      <a:pPr algn="ctr"/>
                      <a:r>
                        <a:rPr lang="es-CL" sz="1800" dirty="0"/>
                        <a:t>$9.989.387</a:t>
                      </a:r>
                    </a:p>
                  </a:txBody>
                  <a:tcPr anchor="ctr"/>
                </a:tc>
                <a:extLst>
                  <a:ext uri="{0D108BD9-81ED-4DB2-BD59-A6C34878D82A}">
                    <a16:rowId xmlns:a16="http://schemas.microsoft.com/office/drawing/2014/main" val="3075937048"/>
                  </a:ext>
                </a:extLst>
              </a:tr>
            </a:tbl>
          </a:graphicData>
        </a:graphic>
      </p:graphicFrame>
      <p:graphicFrame>
        <p:nvGraphicFramePr>
          <p:cNvPr id="6" name="Tabla 5">
            <a:extLst>
              <a:ext uri="{FF2B5EF4-FFF2-40B4-BE49-F238E27FC236}">
                <a16:creationId xmlns:a16="http://schemas.microsoft.com/office/drawing/2014/main" id="{D41F04F9-C3EE-3DEE-1787-CF0D85DD4621}"/>
              </a:ext>
            </a:extLst>
          </p:cNvPr>
          <p:cNvGraphicFramePr>
            <a:graphicFrameLocks noGrp="1"/>
          </p:cNvGraphicFramePr>
          <p:nvPr>
            <p:extLst>
              <p:ext uri="{D42A27DB-BD31-4B8C-83A1-F6EECF244321}">
                <p14:modId xmlns:p14="http://schemas.microsoft.com/office/powerpoint/2010/main" val="150732459"/>
              </p:ext>
            </p:extLst>
          </p:nvPr>
        </p:nvGraphicFramePr>
        <p:xfrm>
          <a:off x="862092" y="4188578"/>
          <a:ext cx="10660710" cy="1310640"/>
        </p:xfrm>
        <a:graphic>
          <a:graphicData uri="http://schemas.openxmlformats.org/drawingml/2006/table">
            <a:tbl>
              <a:tblPr firstRow="1" bandRow="1">
                <a:tableStyleId>{B301B821-A1FF-4177-AEE7-76D212191A09}</a:tableStyleId>
              </a:tblPr>
              <a:tblGrid>
                <a:gridCol w="1714185">
                  <a:extLst>
                    <a:ext uri="{9D8B030D-6E8A-4147-A177-3AD203B41FA5}">
                      <a16:colId xmlns:a16="http://schemas.microsoft.com/office/drawing/2014/main" val="4074363192"/>
                    </a:ext>
                  </a:extLst>
                </a:gridCol>
                <a:gridCol w="1471067">
                  <a:extLst>
                    <a:ext uri="{9D8B030D-6E8A-4147-A177-3AD203B41FA5}">
                      <a16:colId xmlns:a16="http://schemas.microsoft.com/office/drawing/2014/main" val="28945535"/>
                    </a:ext>
                  </a:extLst>
                </a:gridCol>
                <a:gridCol w="1424066">
                  <a:extLst>
                    <a:ext uri="{9D8B030D-6E8A-4147-A177-3AD203B41FA5}">
                      <a16:colId xmlns:a16="http://schemas.microsoft.com/office/drawing/2014/main" val="3376582343"/>
                    </a:ext>
                  </a:extLst>
                </a:gridCol>
                <a:gridCol w="1633928">
                  <a:extLst>
                    <a:ext uri="{9D8B030D-6E8A-4147-A177-3AD203B41FA5}">
                      <a16:colId xmlns:a16="http://schemas.microsoft.com/office/drawing/2014/main" val="2569764252"/>
                    </a:ext>
                  </a:extLst>
                </a:gridCol>
                <a:gridCol w="1454046">
                  <a:extLst>
                    <a:ext uri="{9D8B030D-6E8A-4147-A177-3AD203B41FA5}">
                      <a16:colId xmlns:a16="http://schemas.microsoft.com/office/drawing/2014/main" val="2117518681"/>
                    </a:ext>
                  </a:extLst>
                </a:gridCol>
                <a:gridCol w="1537411">
                  <a:extLst>
                    <a:ext uri="{9D8B030D-6E8A-4147-A177-3AD203B41FA5}">
                      <a16:colId xmlns:a16="http://schemas.microsoft.com/office/drawing/2014/main" val="817186221"/>
                    </a:ext>
                  </a:extLst>
                </a:gridCol>
                <a:gridCol w="1426007">
                  <a:extLst>
                    <a:ext uri="{9D8B030D-6E8A-4147-A177-3AD203B41FA5}">
                      <a16:colId xmlns:a16="http://schemas.microsoft.com/office/drawing/2014/main" val="1634911284"/>
                    </a:ext>
                  </a:extLst>
                </a:gridCol>
              </a:tblGrid>
              <a:tr h="281443">
                <a:tc>
                  <a:txBody>
                    <a:bodyPr/>
                    <a:lstStyle/>
                    <a:p>
                      <a:pPr algn="ctr"/>
                      <a:r>
                        <a:rPr lang="es-CL" sz="2000" b="1" dirty="0" err="1">
                          <a:latin typeface="+mn-lt"/>
                        </a:rPr>
                        <a:t>Item</a:t>
                      </a:r>
                      <a:endParaRPr lang="es-CL" sz="2000" b="1" dirty="0">
                        <a:latin typeface="+mn-lt"/>
                      </a:endParaRPr>
                    </a:p>
                  </a:txBody>
                  <a:tcPr/>
                </a:tc>
                <a:tc>
                  <a:txBody>
                    <a:bodyPr/>
                    <a:lstStyle/>
                    <a:p>
                      <a:pPr algn="ctr" fontAlgn="b"/>
                      <a:r>
                        <a:rPr lang="es-CL" sz="2000" b="1" i="0" u="none" strike="noStrike" dirty="0">
                          <a:solidFill>
                            <a:schemeClr val="bg1"/>
                          </a:solidFill>
                          <a:effectLst/>
                          <a:latin typeface="+mn-lt"/>
                        </a:rPr>
                        <a:t> INGRESOS  </a:t>
                      </a:r>
                    </a:p>
                  </a:txBody>
                  <a:tcPr marL="9525" marR="9525" marT="9525" marB="0" anchor="b"/>
                </a:tc>
                <a:tc>
                  <a:txBody>
                    <a:bodyPr/>
                    <a:lstStyle/>
                    <a:p>
                      <a:pPr algn="ctr" fontAlgn="b"/>
                      <a:r>
                        <a:rPr lang="es-CL" sz="2000" b="1" i="0" u="none" strike="noStrike" dirty="0">
                          <a:solidFill>
                            <a:schemeClr val="bg1"/>
                          </a:solidFill>
                          <a:effectLst/>
                          <a:latin typeface="+mn-lt"/>
                        </a:rPr>
                        <a:t> AC 10% </a:t>
                      </a:r>
                    </a:p>
                  </a:txBody>
                  <a:tcPr marL="9525" marR="9525" marT="9525" marB="0" anchor="b"/>
                </a:tc>
                <a:tc>
                  <a:txBody>
                    <a:bodyPr/>
                    <a:lstStyle/>
                    <a:p>
                      <a:pPr algn="ctr" fontAlgn="b"/>
                      <a:r>
                        <a:rPr lang="es-CL" sz="2000" b="1" i="0" u="none" strike="noStrike" dirty="0">
                          <a:solidFill>
                            <a:schemeClr val="bg1"/>
                          </a:solidFill>
                          <a:effectLst/>
                          <a:latin typeface="+mn-lt"/>
                        </a:rPr>
                        <a:t> 90% </a:t>
                      </a:r>
                      <a:r>
                        <a:rPr lang="es-CL" sz="2000" b="1" i="0" u="none" strike="noStrike" dirty="0" err="1">
                          <a:solidFill>
                            <a:schemeClr val="bg1"/>
                          </a:solidFill>
                          <a:effectLst/>
                          <a:latin typeface="+mn-lt"/>
                        </a:rPr>
                        <a:t>establec</a:t>
                      </a:r>
                      <a:r>
                        <a:rPr lang="es-CL" sz="2000" b="1" i="0" u="none" strike="noStrike" dirty="0">
                          <a:solidFill>
                            <a:schemeClr val="bg1"/>
                          </a:solidFill>
                          <a:effectLst/>
                          <a:latin typeface="+mn-lt"/>
                        </a:rPr>
                        <a:t> </a:t>
                      </a:r>
                    </a:p>
                  </a:txBody>
                  <a:tcPr marL="9525" marR="9525" marT="9525" marB="0" anchor="b"/>
                </a:tc>
                <a:tc>
                  <a:txBody>
                    <a:bodyPr/>
                    <a:lstStyle/>
                    <a:p>
                      <a:pPr algn="ctr" fontAlgn="b"/>
                      <a:r>
                        <a:rPr lang="es-CL" sz="2000" b="1" i="0" u="none" strike="noStrike" dirty="0">
                          <a:solidFill>
                            <a:schemeClr val="bg1"/>
                          </a:solidFill>
                          <a:effectLst/>
                          <a:latin typeface="+mn-lt"/>
                        </a:rPr>
                        <a:t> SUELDOS  </a:t>
                      </a:r>
                    </a:p>
                  </a:txBody>
                  <a:tcPr marL="9525" marR="9525" marT="9525" marB="0" anchor="b"/>
                </a:tc>
                <a:tc>
                  <a:txBody>
                    <a:bodyPr/>
                    <a:lstStyle/>
                    <a:p>
                      <a:pPr algn="ctr" fontAlgn="b"/>
                      <a:r>
                        <a:rPr lang="es-CL" sz="2000" b="1" i="0" u="none" strike="noStrike" dirty="0">
                          <a:solidFill>
                            <a:schemeClr val="bg1"/>
                          </a:solidFill>
                          <a:effectLst/>
                          <a:latin typeface="+mn-lt"/>
                        </a:rPr>
                        <a:t> GASTOS  </a:t>
                      </a:r>
                    </a:p>
                  </a:txBody>
                  <a:tcPr marL="9525" marR="9525" marT="9525" marB="0" anchor="b"/>
                </a:tc>
                <a:tc>
                  <a:txBody>
                    <a:bodyPr/>
                    <a:lstStyle/>
                    <a:p>
                      <a:pPr algn="ctr" fontAlgn="b"/>
                      <a:r>
                        <a:rPr lang="es-CL" sz="2000" b="1" i="0" u="none" strike="noStrike" dirty="0">
                          <a:solidFill>
                            <a:schemeClr val="bg1"/>
                          </a:solidFill>
                          <a:effectLst/>
                          <a:latin typeface="+mn-lt"/>
                        </a:rPr>
                        <a:t> SALDOS </a:t>
                      </a:r>
                    </a:p>
                  </a:txBody>
                  <a:tcPr marL="9525" marR="9525" marT="9525" marB="0" anchor="b"/>
                </a:tc>
                <a:extLst>
                  <a:ext uri="{0D108BD9-81ED-4DB2-BD59-A6C34878D82A}">
                    <a16:rowId xmlns:a16="http://schemas.microsoft.com/office/drawing/2014/main" val="4241712231"/>
                  </a:ext>
                </a:extLst>
              </a:tr>
              <a:tr h="694002">
                <a:tc>
                  <a:txBody>
                    <a:bodyPr/>
                    <a:lstStyle/>
                    <a:p>
                      <a:pPr algn="ctr"/>
                      <a:r>
                        <a:rPr lang="es-CL" sz="1800" b="0" dirty="0">
                          <a:latin typeface="+mn-lt"/>
                        </a:rPr>
                        <a:t>Subvención Escolar Preferencial</a:t>
                      </a:r>
                    </a:p>
                  </a:txBody>
                  <a:tcPr anchor="ctr"/>
                </a:tc>
                <a:tc>
                  <a:txBody>
                    <a:bodyPr/>
                    <a:lstStyle/>
                    <a:p>
                      <a:pPr algn="ctr"/>
                      <a:r>
                        <a:rPr lang="es-CL" sz="1800" b="0" dirty="0">
                          <a:latin typeface="+mn-lt"/>
                        </a:rPr>
                        <a:t>$210.576.505</a:t>
                      </a:r>
                    </a:p>
                  </a:txBody>
                  <a:tcPr anchor="ctr"/>
                </a:tc>
                <a:tc>
                  <a:txBody>
                    <a:bodyPr/>
                    <a:lstStyle/>
                    <a:p>
                      <a:pPr algn="ctr"/>
                      <a:r>
                        <a:rPr lang="es-CL" sz="1800" b="0" dirty="0">
                          <a:latin typeface="+mn-lt"/>
                        </a:rPr>
                        <a:t>$21.057.650</a:t>
                      </a:r>
                    </a:p>
                  </a:txBody>
                  <a:tcPr anchor="ctr"/>
                </a:tc>
                <a:tc>
                  <a:txBody>
                    <a:bodyPr/>
                    <a:lstStyle/>
                    <a:p>
                      <a:pPr algn="ctr"/>
                      <a:r>
                        <a:rPr lang="es-CL" sz="1800" b="0" dirty="0">
                          <a:latin typeface="+mn-lt"/>
                        </a:rPr>
                        <a:t>$189.518.854</a:t>
                      </a:r>
                    </a:p>
                  </a:txBody>
                  <a:tcPr anchor="ctr"/>
                </a:tc>
                <a:tc>
                  <a:txBody>
                    <a:bodyPr/>
                    <a:lstStyle/>
                    <a:p>
                      <a:pPr algn="ctr"/>
                      <a:r>
                        <a:rPr lang="es-CL" sz="1800" b="0" dirty="0">
                          <a:latin typeface="+mn-lt"/>
                        </a:rPr>
                        <a:t>$71.808.677</a:t>
                      </a:r>
                    </a:p>
                  </a:txBody>
                  <a:tcPr anchor="ctr"/>
                </a:tc>
                <a:tc>
                  <a:txBody>
                    <a:bodyPr/>
                    <a:lstStyle/>
                    <a:p>
                      <a:pPr algn="ctr"/>
                      <a:r>
                        <a:rPr lang="es-CL" sz="1800" b="0" dirty="0">
                          <a:latin typeface="+mn-lt"/>
                        </a:rPr>
                        <a:t>$95.670.844</a:t>
                      </a:r>
                    </a:p>
                  </a:txBody>
                  <a:tcPr anchor="ctr"/>
                </a:tc>
                <a:tc>
                  <a:txBody>
                    <a:bodyPr/>
                    <a:lstStyle/>
                    <a:p>
                      <a:pPr algn="ctr"/>
                      <a:r>
                        <a:rPr lang="es-CL" sz="1800" b="0" dirty="0">
                          <a:latin typeface="+mn-lt"/>
                        </a:rPr>
                        <a:t>$22.039.334</a:t>
                      </a:r>
                    </a:p>
                  </a:txBody>
                  <a:tcPr anchor="ctr"/>
                </a:tc>
                <a:extLst>
                  <a:ext uri="{0D108BD9-81ED-4DB2-BD59-A6C34878D82A}">
                    <a16:rowId xmlns:a16="http://schemas.microsoft.com/office/drawing/2014/main" val="3075937048"/>
                  </a:ext>
                </a:extLst>
              </a:tr>
            </a:tbl>
          </a:graphicData>
        </a:graphic>
      </p:graphicFrame>
      <p:sp>
        <p:nvSpPr>
          <p:cNvPr id="7" name="CuadroTexto 6">
            <a:extLst>
              <a:ext uri="{FF2B5EF4-FFF2-40B4-BE49-F238E27FC236}">
                <a16:creationId xmlns:a16="http://schemas.microsoft.com/office/drawing/2014/main" id="{5E361F54-8706-AE3A-B97E-41CAFAB5F4A7}"/>
              </a:ext>
            </a:extLst>
          </p:cNvPr>
          <p:cNvSpPr txBox="1"/>
          <p:nvPr/>
        </p:nvSpPr>
        <p:spPr>
          <a:xfrm>
            <a:off x="2203554" y="5666282"/>
            <a:ext cx="8049718" cy="369332"/>
          </a:xfrm>
          <a:prstGeom prst="rect">
            <a:avLst/>
          </a:prstGeom>
          <a:noFill/>
        </p:spPr>
        <p:txBody>
          <a:bodyPr wrap="square" rtlCol="0">
            <a:spAutoFit/>
          </a:bodyPr>
          <a:lstStyle/>
          <a:p>
            <a:r>
              <a:rPr lang="es-CL" dirty="0"/>
              <a:t>Nota: En Subvención Escolar Preferencial se cancelan y complementan 38 sueldos.</a:t>
            </a:r>
          </a:p>
        </p:txBody>
      </p:sp>
    </p:spTree>
    <p:extLst>
      <p:ext uri="{BB962C8B-B14F-4D97-AF65-F5344CB8AC3E}">
        <p14:creationId xmlns:p14="http://schemas.microsoft.com/office/powerpoint/2010/main" val="86949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74F78F-0B2C-4D1B-9C5C-009EC109F00A}"/>
              </a:ext>
            </a:extLst>
          </p:cNvPr>
          <p:cNvSpPr txBox="1"/>
          <p:nvPr/>
        </p:nvSpPr>
        <p:spPr>
          <a:xfrm>
            <a:off x="4010728" y="923151"/>
            <a:ext cx="3513221"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L" sz="3200" b="1" u="none" strike="noStrike" kern="1200" cap="none" spc="0" normalizeH="0" baseline="0" noProof="0" dirty="0">
                <a:ln>
                  <a:noFill/>
                </a:ln>
                <a:solidFill>
                  <a:sysClr val="windowText" lastClr="000000"/>
                </a:solidFill>
                <a:effectLst/>
                <a:uLnTx/>
                <a:uFillTx/>
                <a:ea typeface="+mn-ea"/>
                <a:cs typeface="+mn-cs"/>
              </a:rPr>
              <a:t>¿Quiénes  somos?</a:t>
            </a:r>
          </a:p>
        </p:txBody>
      </p:sp>
      <p:graphicFrame>
        <p:nvGraphicFramePr>
          <p:cNvPr id="10" name="Tabla 9">
            <a:extLst>
              <a:ext uri="{FF2B5EF4-FFF2-40B4-BE49-F238E27FC236}">
                <a16:creationId xmlns:a16="http://schemas.microsoft.com/office/drawing/2014/main" id="{2EF746BE-F314-43C6-8F39-A0B1CF124D70}"/>
              </a:ext>
            </a:extLst>
          </p:cNvPr>
          <p:cNvGraphicFramePr>
            <a:graphicFrameLocks noGrp="1"/>
          </p:cNvGraphicFramePr>
          <p:nvPr>
            <p:extLst>
              <p:ext uri="{D42A27DB-BD31-4B8C-83A1-F6EECF244321}">
                <p14:modId xmlns:p14="http://schemas.microsoft.com/office/powerpoint/2010/main" val="2769038868"/>
              </p:ext>
            </p:extLst>
          </p:nvPr>
        </p:nvGraphicFramePr>
        <p:xfrm>
          <a:off x="1265274" y="1885301"/>
          <a:ext cx="9369901" cy="2813078"/>
        </p:xfrm>
        <a:graphic>
          <a:graphicData uri="http://schemas.openxmlformats.org/drawingml/2006/table">
            <a:tbl>
              <a:tblPr>
                <a:tableStyleId>{2D5ABB26-0587-4C30-8999-92F81FD0307C}</a:tableStyleId>
              </a:tblPr>
              <a:tblGrid>
                <a:gridCol w="9369901">
                  <a:extLst>
                    <a:ext uri="{9D8B030D-6E8A-4147-A177-3AD203B41FA5}">
                      <a16:colId xmlns:a16="http://schemas.microsoft.com/office/drawing/2014/main" val="598386132"/>
                    </a:ext>
                  </a:extLst>
                </a:gridCol>
              </a:tblGrid>
              <a:tr h="1066591">
                <a:tc>
                  <a:txBody>
                    <a:bodyPr/>
                    <a:lstStyle/>
                    <a:p>
                      <a:pPr algn="ctr"/>
                      <a:r>
                        <a:rPr kumimoji="0" lang="es-MX" altLang="es-CL" sz="2000" b="1" u="sng" strike="noStrike" kern="1200" cap="none" spc="0" normalizeH="0" baseline="0" noProof="0" dirty="0">
                          <a:ln>
                            <a:noFill/>
                          </a:ln>
                          <a:solidFill>
                            <a:schemeClr val="tx1"/>
                          </a:solidFill>
                          <a:effectLst/>
                          <a:uLnTx/>
                          <a:uFillTx/>
                        </a:rPr>
                        <a:t>Visión Institucional</a:t>
                      </a:r>
                    </a:p>
                    <a:p>
                      <a:pPr algn="ctr"/>
                      <a:endParaRPr kumimoji="0" lang="es-MX" altLang="es-CL" sz="2000" b="1" u="sng" strike="noStrike" kern="1200" cap="none" spc="0" normalizeH="0" baseline="0" noProof="0" dirty="0">
                        <a:ln>
                          <a:noFill/>
                        </a:ln>
                        <a:solidFill>
                          <a:schemeClr val="tx1"/>
                        </a:solidFill>
                        <a:effectLst/>
                        <a:uLnTx/>
                        <a:uFillTx/>
                      </a:endParaRPr>
                    </a:p>
                    <a:p>
                      <a:pPr lvl="0" algn="just">
                        <a:lnSpc>
                          <a:spcPct val="150000"/>
                        </a:lnSpc>
                      </a:pPr>
                      <a:r>
                        <a:rPr lang="es-CL" sz="2000" b="0" i="0" dirty="0">
                          <a:latin typeface="+mn-lt"/>
                          <a:cs typeface="Times New Roman" panose="02020603050405020304" pitchFamily="18" charset="0"/>
                        </a:rPr>
                        <a:t>Constituirse en la Institución Líder en Educación Técnica Profesional comunal, en concordancia con los requerimientos que la economía y el desarrollo local y regional necesitan.</a:t>
                      </a:r>
                    </a:p>
                    <a:p>
                      <a:pPr algn="ctr"/>
                      <a:endParaRPr kumimoji="0" lang="es-MX" altLang="es-CL" sz="2000" b="1" u="sng" strike="noStrike" kern="1200" cap="none" spc="0" normalizeH="0" baseline="0" noProof="0" dirty="0">
                        <a:ln>
                          <a:noFill/>
                        </a:ln>
                        <a:solidFill>
                          <a:schemeClr val="tx1"/>
                        </a:solidFill>
                        <a:effectLst/>
                        <a:uLnTx/>
                        <a:uFillTx/>
                      </a:endParaRPr>
                    </a:p>
                  </a:txBody>
                  <a:tcPr/>
                </a:tc>
                <a:extLst>
                  <a:ext uri="{0D108BD9-81ED-4DB2-BD59-A6C34878D82A}">
                    <a16:rowId xmlns:a16="http://schemas.microsoft.com/office/drawing/2014/main" val="3226349706"/>
                  </a:ext>
                </a:extLst>
              </a:tr>
              <a:tr h="435638">
                <a:tc>
                  <a:txBody>
                    <a:bodyPr/>
                    <a:lstStyle/>
                    <a:p>
                      <a:pPr algn="just"/>
                      <a:endParaRPr lang="es-CL"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90120681"/>
                  </a:ext>
                </a:extLst>
              </a:tr>
            </a:tbl>
          </a:graphicData>
        </a:graphic>
      </p:graphicFrame>
      <p:pic>
        <p:nvPicPr>
          <p:cNvPr id="12" name="Imagen 11">
            <a:extLst>
              <a:ext uri="{FF2B5EF4-FFF2-40B4-BE49-F238E27FC236}">
                <a16:creationId xmlns:a16="http://schemas.microsoft.com/office/drawing/2014/main" id="{C722C104-4319-46F9-B79F-9189F3EE2043}"/>
              </a:ext>
            </a:extLst>
          </p:cNvPr>
          <p:cNvPicPr>
            <a:picLocks noChangeAspect="1"/>
          </p:cNvPicPr>
          <p:nvPr/>
        </p:nvPicPr>
        <p:blipFill>
          <a:blip r:embed="rId2"/>
          <a:stretch>
            <a:fillRect/>
          </a:stretch>
        </p:blipFill>
        <p:spPr>
          <a:xfrm>
            <a:off x="8897815" y="312821"/>
            <a:ext cx="2230139" cy="902718"/>
          </a:xfrm>
          <a:prstGeom prst="rect">
            <a:avLst/>
          </a:prstGeom>
        </p:spPr>
      </p:pic>
      <p:pic>
        <p:nvPicPr>
          <p:cNvPr id="2" name="Imagen 1">
            <a:extLst>
              <a:ext uri="{FF2B5EF4-FFF2-40B4-BE49-F238E27FC236}">
                <a16:creationId xmlns:a16="http://schemas.microsoft.com/office/drawing/2014/main" id="{661D58CA-F5B3-4609-8EE2-AA3B9B8E36BE}"/>
              </a:ext>
            </a:extLst>
          </p:cNvPr>
          <p:cNvPicPr>
            <a:picLocks noChangeAspect="1"/>
          </p:cNvPicPr>
          <p:nvPr/>
        </p:nvPicPr>
        <p:blipFill>
          <a:blip r:embed="rId3"/>
          <a:stretch>
            <a:fillRect/>
          </a:stretch>
        </p:blipFill>
        <p:spPr>
          <a:xfrm>
            <a:off x="837285" y="170407"/>
            <a:ext cx="2456901" cy="1383912"/>
          </a:xfrm>
          <a:prstGeom prst="rect">
            <a:avLst/>
          </a:prstGeom>
        </p:spPr>
      </p:pic>
    </p:spTree>
    <p:extLst>
      <p:ext uri="{BB962C8B-B14F-4D97-AF65-F5344CB8AC3E}">
        <p14:creationId xmlns:p14="http://schemas.microsoft.com/office/powerpoint/2010/main" val="1941475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0F789F-3A17-4C72-94A1-B794AF083DB7}"/>
              </a:ext>
            </a:extLst>
          </p:cNvPr>
          <p:cNvSpPr txBox="1"/>
          <p:nvPr/>
        </p:nvSpPr>
        <p:spPr>
          <a:xfrm>
            <a:off x="3645568" y="705983"/>
            <a:ext cx="4896854" cy="12348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228600" marR="0" lvl="0" indent="-228600" algn="ctr" defTabSz="685800" rtl="0" eaLnBrk="1" fontAlgn="base" latinLnBrk="0" hangingPunct="1">
              <a:lnSpc>
                <a:spcPct val="120000"/>
              </a:lnSpc>
              <a:spcBef>
                <a:spcPts val="1000"/>
              </a:spcBef>
              <a:spcAft>
                <a:spcPct val="0"/>
              </a:spcAft>
              <a:buClr>
                <a:srgbClr val="B71E42"/>
              </a:buClr>
              <a:buSzPct val="100000"/>
              <a:buFont typeface="Wingdings" panose="05000000000000000000" pitchFamily="2" charset="2"/>
              <a:buNone/>
              <a:tabLst/>
              <a:defRPr/>
            </a:pPr>
            <a:r>
              <a:rPr kumimoji="0" lang="es-ES_tradnl" altLang="es-CL" sz="3200" b="1" i="0" u="none" strike="noStrike" kern="1200" cap="none" spc="0" normalizeH="0" baseline="0" noProof="0" dirty="0">
                <a:ln>
                  <a:noFill/>
                </a:ln>
                <a:solidFill>
                  <a:sysClr val="windowText" lastClr="000000"/>
                </a:solidFill>
                <a:effectLst/>
                <a:uLnTx/>
                <a:uFillTx/>
                <a:ea typeface="Verdana" panose="020B0604030504040204" pitchFamily="34" charset="0"/>
              </a:rPr>
              <a:t>METAS Y RESULTADOS PERÍODO</a:t>
            </a:r>
          </a:p>
        </p:txBody>
      </p:sp>
      <p:pic>
        <p:nvPicPr>
          <p:cNvPr id="5" name="Imagen 4">
            <a:extLst>
              <a:ext uri="{FF2B5EF4-FFF2-40B4-BE49-F238E27FC236}">
                <a16:creationId xmlns:a16="http://schemas.microsoft.com/office/drawing/2014/main" id="{B719706B-283B-46D5-A154-03EFAE6C5C79}"/>
              </a:ext>
            </a:extLst>
          </p:cNvPr>
          <p:cNvPicPr>
            <a:picLocks noChangeAspect="1"/>
          </p:cNvPicPr>
          <p:nvPr/>
        </p:nvPicPr>
        <p:blipFill>
          <a:blip r:embed="rId2"/>
          <a:stretch>
            <a:fillRect/>
          </a:stretch>
        </p:blipFill>
        <p:spPr>
          <a:xfrm>
            <a:off x="9529914" y="211318"/>
            <a:ext cx="1963082" cy="981541"/>
          </a:xfrm>
          <a:prstGeom prst="rect">
            <a:avLst/>
          </a:prstGeom>
        </p:spPr>
      </p:pic>
      <p:pic>
        <p:nvPicPr>
          <p:cNvPr id="6" name="Imagen 5">
            <a:extLst>
              <a:ext uri="{FF2B5EF4-FFF2-40B4-BE49-F238E27FC236}">
                <a16:creationId xmlns:a16="http://schemas.microsoft.com/office/drawing/2014/main" id="{9F366664-95F1-4667-9870-DFFF7C7BC3D7}"/>
              </a:ext>
            </a:extLst>
          </p:cNvPr>
          <p:cNvPicPr>
            <a:picLocks noChangeAspect="1"/>
          </p:cNvPicPr>
          <p:nvPr/>
        </p:nvPicPr>
        <p:blipFill>
          <a:blip r:embed="rId3"/>
          <a:stretch>
            <a:fillRect/>
          </a:stretch>
        </p:blipFill>
        <p:spPr>
          <a:xfrm>
            <a:off x="982663" y="211318"/>
            <a:ext cx="2462997" cy="975445"/>
          </a:xfrm>
          <a:prstGeom prst="rect">
            <a:avLst/>
          </a:prstGeom>
        </p:spPr>
      </p:pic>
      <p:sp>
        <p:nvSpPr>
          <p:cNvPr id="8" name="Marcador de contenido 2">
            <a:extLst>
              <a:ext uri="{FF2B5EF4-FFF2-40B4-BE49-F238E27FC236}">
                <a16:creationId xmlns:a16="http://schemas.microsoft.com/office/drawing/2014/main" id="{ACDB4A97-CD36-4CA4-A7BC-07DDD892B38A}"/>
              </a:ext>
            </a:extLst>
          </p:cNvPr>
          <p:cNvSpPr txBox="1">
            <a:spLocks/>
          </p:cNvSpPr>
          <p:nvPr/>
        </p:nvSpPr>
        <p:spPr>
          <a:xfrm>
            <a:off x="982663" y="1940808"/>
            <a:ext cx="9983449" cy="4564923"/>
          </a:xfrm>
          <a:prstGeom prst="rect">
            <a:avLst/>
          </a:prstGeom>
        </p:spPr>
        <p:txBody>
          <a:bodyPr numCol="2" spcCol="54000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0038" indent="-300038" algn="just">
              <a:lnSpc>
                <a:spcPct val="110000"/>
              </a:lnSpc>
              <a:spcBef>
                <a:spcPts val="0"/>
              </a:spcBef>
              <a:buFont typeface="+mj-lt"/>
              <a:buAutoNum type="romanUcPeriod"/>
            </a:pPr>
            <a:r>
              <a:rPr lang="es-CL" sz="1600" dirty="0">
                <a:cs typeface="Times New Roman" panose="02020603050405020304" pitchFamily="18" charset="0"/>
              </a:rPr>
              <a:t>Aumento de Promoción.</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300038" indent="-300038" algn="just">
              <a:lnSpc>
                <a:spcPct val="110000"/>
              </a:lnSpc>
              <a:spcBef>
                <a:spcPts val="0"/>
              </a:spcBef>
              <a:buFont typeface="+mj-lt"/>
              <a:buAutoNum type="romanUcPeriod"/>
            </a:pPr>
            <a:r>
              <a:rPr lang="es-CL" sz="1600" dirty="0">
                <a:cs typeface="Times New Roman" panose="02020603050405020304" pitchFamily="18" charset="0"/>
              </a:rPr>
              <a:t>Disminuir el Ausentismo Crónico.  </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300038" indent="-300038" algn="just">
              <a:lnSpc>
                <a:spcPct val="110000"/>
              </a:lnSpc>
              <a:spcBef>
                <a:spcPts val="0"/>
              </a:spcBef>
              <a:buFont typeface="+mj-lt"/>
              <a:buAutoNum type="romanUcPeriod"/>
            </a:pPr>
            <a:r>
              <a:rPr lang="es-CL" sz="1600" dirty="0">
                <a:cs typeface="Times New Roman" panose="02020603050405020304" pitchFamily="18" charset="0"/>
              </a:rPr>
              <a:t>Movilizar a los estudiantes en los Niveles de Logro de las Pruebas Estandarizadas.</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300038" indent="-300038" algn="just">
              <a:lnSpc>
                <a:spcPct val="110000"/>
              </a:lnSpc>
              <a:spcBef>
                <a:spcPts val="0"/>
              </a:spcBef>
              <a:buFont typeface="+mj-lt"/>
              <a:buAutoNum type="romanUcPeriod"/>
            </a:pPr>
            <a:r>
              <a:rPr lang="es-CL" sz="1600" dirty="0">
                <a:cs typeface="Times New Roman" panose="02020603050405020304" pitchFamily="18" charset="0"/>
              </a:rPr>
              <a:t>Convenios de colaboración con entidades de apoyo a la labor del establecimiento.</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300038" indent="-300038" algn="just">
              <a:lnSpc>
                <a:spcPct val="110000"/>
              </a:lnSpc>
              <a:spcBef>
                <a:spcPts val="0"/>
              </a:spcBef>
              <a:buFont typeface="+mj-lt"/>
              <a:buAutoNum type="romanUcPeriod"/>
            </a:pPr>
            <a:r>
              <a:rPr lang="es-CL" sz="1600" dirty="0">
                <a:cs typeface="Times New Roman" panose="02020603050405020304" pitchFamily="18" charset="0"/>
              </a:rPr>
              <a:t>Cierre del ciclo del Plan de Mejoramiento Educativo (4 años).</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300038" indent="-300038" algn="just">
              <a:lnSpc>
                <a:spcPct val="110000"/>
              </a:lnSpc>
              <a:spcBef>
                <a:spcPts val="0"/>
              </a:spcBef>
              <a:buFont typeface="+mj-lt"/>
              <a:buAutoNum type="romanUcPeriod"/>
            </a:pPr>
            <a:r>
              <a:rPr lang="es-CL" sz="1600" dirty="0">
                <a:cs typeface="Times New Roman" panose="02020603050405020304" pitchFamily="18" charset="0"/>
              </a:rPr>
              <a:t>Aumento de Matrícula en el liceo.</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300038" indent="-300038" algn="just">
              <a:lnSpc>
                <a:spcPct val="110000"/>
              </a:lnSpc>
              <a:spcBef>
                <a:spcPts val="0"/>
              </a:spcBef>
              <a:buFont typeface="+mj-lt"/>
              <a:buAutoNum type="romanUcPeriod"/>
            </a:pPr>
            <a:r>
              <a:rPr lang="es-CL" sz="1600" dirty="0">
                <a:cs typeface="Times New Roman" panose="02020603050405020304" pitchFamily="18" charset="0"/>
              </a:rPr>
              <a:t> Articular las redes de colaboración con empresas e instituciones de manera sistemática y permanente.</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300038" indent="-300038" algn="just">
              <a:lnSpc>
                <a:spcPct val="110000"/>
              </a:lnSpc>
              <a:spcBef>
                <a:spcPts val="0"/>
              </a:spcBef>
              <a:buFont typeface="+mj-lt"/>
              <a:buAutoNum type="romanUcPeriod"/>
            </a:pPr>
            <a:r>
              <a:rPr lang="es-CL" sz="1600" dirty="0">
                <a:cs typeface="Times New Roman" panose="02020603050405020304" pitchFamily="18" charset="0"/>
              </a:rPr>
              <a:t> Implementar las principales medidas del Plan de Reactivación Educativa en los focos de: Convivencia y Salud Mental, Fortalecimiento de Aprendizajes y Asistencia y Re vinculación.</a:t>
            </a:r>
          </a:p>
          <a:p>
            <a:pPr marL="300038" indent="-300038" algn="just">
              <a:lnSpc>
                <a:spcPct val="110000"/>
              </a:lnSpc>
              <a:spcBef>
                <a:spcPts val="0"/>
              </a:spcBef>
              <a:buFont typeface="+mj-lt"/>
              <a:buAutoNum type="romanUcPeriod"/>
            </a:pPr>
            <a:endParaRPr lang="es-CL" sz="1600" dirty="0">
              <a:cs typeface="Times New Roman" panose="02020603050405020304" pitchFamily="18" charset="0"/>
            </a:endParaRPr>
          </a:p>
          <a:p>
            <a:pPr marL="0" indent="0" algn="just">
              <a:lnSpc>
                <a:spcPct val="110000"/>
              </a:lnSpc>
              <a:spcBef>
                <a:spcPts val="0"/>
              </a:spcBef>
              <a:buNone/>
            </a:pPr>
            <a:r>
              <a:rPr lang="es-CL" sz="1600" dirty="0">
                <a:cs typeface="Times New Roman" panose="02020603050405020304" pitchFamily="18" charset="0"/>
              </a:rPr>
              <a:t>IX. Obtención de la personalidad jurídica del Centro de Padres.</a:t>
            </a:r>
          </a:p>
          <a:p>
            <a:pPr marL="0" indent="0" algn="just">
              <a:lnSpc>
                <a:spcPct val="110000"/>
              </a:lnSpc>
              <a:spcBef>
                <a:spcPts val="0"/>
              </a:spcBef>
              <a:buNone/>
            </a:pPr>
            <a:endParaRPr lang="es-CL" sz="1600" dirty="0">
              <a:cs typeface="Times New Roman" panose="02020603050405020304" pitchFamily="18" charset="0"/>
            </a:endParaRPr>
          </a:p>
          <a:p>
            <a:pPr marL="0" indent="0" algn="just">
              <a:lnSpc>
                <a:spcPct val="110000"/>
              </a:lnSpc>
              <a:spcBef>
                <a:spcPts val="0"/>
              </a:spcBef>
              <a:buNone/>
            </a:pPr>
            <a:r>
              <a:rPr lang="es-CL" sz="1600" dirty="0">
                <a:cs typeface="Times New Roman" panose="02020603050405020304" pitchFamily="18" charset="0"/>
              </a:rPr>
              <a:t>X. Aumentar los cupos en alternancia dual.</a:t>
            </a:r>
          </a:p>
          <a:p>
            <a:pPr marL="0" indent="0" algn="just">
              <a:lnSpc>
                <a:spcPct val="110000"/>
              </a:lnSpc>
              <a:spcBef>
                <a:spcPts val="0"/>
              </a:spcBef>
              <a:buNone/>
            </a:pPr>
            <a:endParaRPr lang="es-CL" sz="1600" dirty="0">
              <a:cs typeface="Times New Roman" panose="02020603050405020304" pitchFamily="18" charset="0"/>
            </a:endParaRPr>
          </a:p>
          <a:p>
            <a:pPr marL="0" indent="0" algn="just">
              <a:lnSpc>
                <a:spcPct val="110000"/>
              </a:lnSpc>
              <a:spcBef>
                <a:spcPts val="0"/>
              </a:spcBef>
              <a:buNone/>
            </a:pPr>
            <a:r>
              <a:rPr lang="es-CL" sz="1600" dirty="0">
                <a:cs typeface="Times New Roman" panose="02020603050405020304" pitchFamily="18" charset="0"/>
              </a:rPr>
              <a:t>XI. Fortalecer el equipo de Convivencia Escolar.</a:t>
            </a:r>
          </a:p>
          <a:p>
            <a:pPr marL="0" indent="0" algn="just">
              <a:lnSpc>
                <a:spcPct val="110000"/>
              </a:lnSpc>
              <a:spcBef>
                <a:spcPts val="0"/>
              </a:spcBef>
              <a:buNone/>
            </a:pPr>
            <a:r>
              <a:rPr lang="es-CL" sz="1600" dirty="0">
                <a:cs typeface="Times New Roman" panose="02020603050405020304" pitchFamily="18" charset="0"/>
              </a:rPr>
              <a:t>XII. Incentivar el foco formativo en el sentido de pertenencia e identidad.</a:t>
            </a:r>
          </a:p>
          <a:p>
            <a:pPr marL="0" indent="0" algn="just">
              <a:lnSpc>
                <a:spcPct val="110000"/>
              </a:lnSpc>
              <a:spcBef>
                <a:spcPts val="0"/>
              </a:spcBef>
              <a:buNone/>
            </a:pPr>
            <a:endParaRPr lang="es-CL" sz="1600" dirty="0">
              <a:cs typeface="Times New Roman" panose="02020603050405020304" pitchFamily="18" charset="0"/>
            </a:endParaRPr>
          </a:p>
          <a:p>
            <a:pPr marL="0" indent="0" algn="just">
              <a:lnSpc>
                <a:spcPct val="110000"/>
              </a:lnSpc>
              <a:spcBef>
                <a:spcPts val="0"/>
              </a:spcBef>
              <a:buNone/>
            </a:pPr>
            <a:r>
              <a:rPr lang="es-CL" sz="1600" dirty="0">
                <a:cs typeface="Times New Roman" panose="02020603050405020304" pitchFamily="18" charset="0"/>
              </a:rPr>
              <a:t>XIII. Desarrollo Profesional Docente de profesores del  establecimiento.</a:t>
            </a:r>
            <a:endParaRPr lang="es-CL" sz="1300" dirty="0">
              <a:cs typeface="Times New Roman" panose="02020603050405020304" pitchFamily="18" charset="0"/>
            </a:endParaRPr>
          </a:p>
        </p:txBody>
      </p:sp>
    </p:spTree>
    <p:extLst>
      <p:ext uri="{BB962C8B-B14F-4D97-AF65-F5344CB8AC3E}">
        <p14:creationId xmlns:p14="http://schemas.microsoft.com/office/powerpoint/2010/main" val="2674824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4799" y="2550386"/>
            <a:ext cx="3979334" cy="532263"/>
          </a:xfrm>
          <a:prstGeom prst="rect">
            <a:avLst/>
          </a:prstGeom>
          <a:solidFill>
            <a:srgbClr val="FF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Título 14"/>
          <p:cNvSpPr>
            <a:spLocks noGrp="1"/>
          </p:cNvSpPr>
          <p:nvPr>
            <p:ph type="ctrTitle"/>
          </p:nvPr>
        </p:nvSpPr>
        <p:spPr>
          <a:xfrm>
            <a:off x="3205915" y="2083860"/>
            <a:ext cx="5780271" cy="1012575"/>
          </a:xfrm>
        </p:spPr>
        <p:txBody>
          <a:bodyPr>
            <a:normAutofit/>
          </a:bodyPr>
          <a:lstStyle/>
          <a:p>
            <a:r>
              <a:rPr lang="es-ES_tradnl" sz="3600" dirty="0">
                <a:solidFill>
                  <a:schemeClr val="bg1"/>
                </a:solidFill>
                <a:latin typeface="Gilmer Medium" charset="0"/>
                <a:ea typeface="Gilmer Medium" charset="0"/>
                <a:cs typeface="Gilmer Medium" charset="0"/>
              </a:rPr>
              <a:t>¡Muchas gracias!</a:t>
            </a:r>
          </a:p>
        </p:txBody>
      </p:sp>
      <p:sp>
        <p:nvSpPr>
          <p:cNvPr id="13" name="Rectángulo 12"/>
          <p:cNvSpPr/>
          <p:nvPr/>
        </p:nvSpPr>
        <p:spPr>
          <a:xfrm>
            <a:off x="10601325" y="6739640"/>
            <a:ext cx="523875" cy="133350"/>
          </a:xfrm>
          <a:prstGeom prst="rect">
            <a:avLst/>
          </a:prstGeom>
          <a:solidFill>
            <a:srgbClr val="0F69B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ectángulo 13"/>
          <p:cNvSpPr/>
          <p:nvPr/>
        </p:nvSpPr>
        <p:spPr>
          <a:xfrm>
            <a:off x="11115675" y="6739640"/>
            <a:ext cx="627687" cy="133350"/>
          </a:xfrm>
          <a:prstGeom prst="rect">
            <a:avLst/>
          </a:prstGeom>
          <a:solidFill>
            <a:srgbClr val="E22C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8" name="Imagen 17">
            <a:extLst>
              <a:ext uri="{FF2B5EF4-FFF2-40B4-BE49-F238E27FC236}">
                <a16:creationId xmlns:a16="http://schemas.microsoft.com/office/drawing/2014/main" id="{D849C281-38B2-47D6-947C-7BACEE072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669" y="4097295"/>
            <a:ext cx="2334387" cy="1383626"/>
          </a:xfrm>
          <a:prstGeom prst="rect">
            <a:avLst/>
          </a:prstGeom>
        </p:spPr>
      </p:pic>
      <p:pic>
        <p:nvPicPr>
          <p:cNvPr id="19" name="Imagen 18" descr="Una señal de alto&#10;&#10;Descripción generada automáticamente con confianza baja">
            <a:extLst>
              <a:ext uri="{FF2B5EF4-FFF2-40B4-BE49-F238E27FC236}">
                <a16:creationId xmlns:a16="http://schemas.microsoft.com/office/drawing/2014/main" id="{CCDD35E1-F6AC-4EE3-AAE1-CC582874EA42}"/>
              </a:ext>
            </a:extLst>
          </p:cNvPr>
          <p:cNvPicPr>
            <a:picLocks noChangeAspect="1"/>
          </p:cNvPicPr>
          <p:nvPr/>
        </p:nvPicPr>
        <p:blipFill>
          <a:blip r:embed="rId3"/>
          <a:stretch>
            <a:fillRect/>
          </a:stretch>
        </p:blipFill>
        <p:spPr>
          <a:xfrm>
            <a:off x="6592946" y="4252173"/>
            <a:ext cx="2347049" cy="1073870"/>
          </a:xfrm>
          <a:prstGeom prst="rect">
            <a:avLst/>
          </a:prstGeom>
        </p:spPr>
      </p:pic>
    </p:spTree>
    <p:extLst>
      <p:ext uri="{BB962C8B-B14F-4D97-AF65-F5344CB8AC3E}">
        <p14:creationId xmlns:p14="http://schemas.microsoft.com/office/powerpoint/2010/main" val="167051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74F78F-0B2C-4D1B-9C5C-009EC109F00A}"/>
              </a:ext>
            </a:extLst>
          </p:cNvPr>
          <p:cNvSpPr txBox="1"/>
          <p:nvPr/>
        </p:nvSpPr>
        <p:spPr>
          <a:xfrm>
            <a:off x="4203233" y="791120"/>
            <a:ext cx="3513221"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L" sz="3200" b="1" u="none" strike="noStrike" kern="1200" cap="none" spc="0" normalizeH="0" baseline="0" noProof="0" dirty="0">
                <a:ln>
                  <a:noFill/>
                </a:ln>
                <a:solidFill>
                  <a:sysClr val="windowText" lastClr="000000"/>
                </a:solidFill>
                <a:effectLst/>
                <a:uLnTx/>
                <a:uFillTx/>
                <a:ea typeface="+mn-ea"/>
                <a:cs typeface="+mn-cs"/>
              </a:rPr>
              <a:t>¿Quiénes  somos?</a:t>
            </a:r>
          </a:p>
        </p:txBody>
      </p:sp>
      <p:graphicFrame>
        <p:nvGraphicFramePr>
          <p:cNvPr id="10" name="Tabla 9">
            <a:extLst>
              <a:ext uri="{FF2B5EF4-FFF2-40B4-BE49-F238E27FC236}">
                <a16:creationId xmlns:a16="http://schemas.microsoft.com/office/drawing/2014/main" id="{2EF746BE-F314-43C6-8F39-A0B1CF124D70}"/>
              </a:ext>
            </a:extLst>
          </p:cNvPr>
          <p:cNvGraphicFramePr>
            <a:graphicFrameLocks noGrp="1"/>
          </p:cNvGraphicFramePr>
          <p:nvPr>
            <p:extLst>
              <p:ext uri="{D42A27DB-BD31-4B8C-83A1-F6EECF244321}">
                <p14:modId xmlns:p14="http://schemas.microsoft.com/office/powerpoint/2010/main" val="2628780777"/>
              </p:ext>
            </p:extLst>
          </p:nvPr>
        </p:nvGraphicFramePr>
        <p:xfrm>
          <a:off x="1284514" y="1975424"/>
          <a:ext cx="9350661" cy="2987040"/>
        </p:xfrm>
        <a:graphic>
          <a:graphicData uri="http://schemas.openxmlformats.org/drawingml/2006/table">
            <a:tbl>
              <a:tblPr>
                <a:tableStyleId>{2D5ABB26-0587-4C30-8999-92F81FD0307C}</a:tableStyleId>
              </a:tblPr>
              <a:tblGrid>
                <a:gridCol w="9350661">
                  <a:extLst>
                    <a:ext uri="{9D8B030D-6E8A-4147-A177-3AD203B41FA5}">
                      <a16:colId xmlns:a16="http://schemas.microsoft.com/office/drawing/2014/main" val="598386132"/>
                    </a:ext>
                  </a:extLst>
                </a:gridCol>
              </a:tblGrid>
              <a:tr h="2192653">
                <a:tc>
                  <a:txBody>
                    <a:bodyPr/>
                    <a:lstStyle/>
                    <a:p>
                      <a:pPr algn="ctr"/>
                      <a:r>
                        <a:rPr kumimoji="0" lang="es-MX" altLang="es-CL" sz="2000" b="1" u="sng" strike="noStrike" kern="1200" cap="none" spc="0" normalizeH="0" baseline="0" noProof="0" dirty="0">
                          <a:ln>
                            <a:noFill/>
                          </a:ln>
                          <a:solidFill>
                            <a:schemeClr val="tx1"/>
                          </a:solidFill>
                          <a:effectLst/>
                          <a:uLnTx/>
                          <a:uFillTx/>
                        </a:rPr>
                        <a:t>Misión Institucional</a:t>
                      </a:r>
                    </a:p>
                    <a:p>
                      <a:pPr algn="ctr"/>
                      <a:endParaRPr kumimoji="0" lang="es-MX" altLang="es-CL" sz="2000" b="1" u="sng" strike="noStrike" kern="1200" cap="none" spc="0" normalizeH="0" baseline="0" noProof="0" dirty="0">
                        <a:ln>
                          <a:noFill/>
                        </a:ln>
                        <a:solidFill>
                          <a:schemeClr val="tx1"/>
                        </a:solidFill>
                        <a:effectLst/>
                        <a:uLnTx/>
                        <a:uFillTx/>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s-MX" sz="1800" kern="1200" dirty="0">
                          <a:solidFill>
                            <a:schemeClr val="tx1"/>
                          </a:solidFill>
                          <a:effectLst/>
                          <a:latin typeface="+mn-lt"/>
                          <a:ea typeface="+mn-ea"/>
                          <a:cs typeface="+mn-cs"/>
                        </a:rPr>
                        <a:t>Proveer oportunidades de formación técnico profesional y perfeccionamiento a las y los estudiantes del establecimiento, a través del compromiso, responsabilidad, participación. formando una comunidad educativa fundada en la calidad, la solidaridad y la inclusión, teniendo como objetivo insertarse en el mundo laboral y/o proseguir estudios superiores.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L" sz="1800" kern="1200" dirty="0">
                        <a:solidFill>
                          <a:schemeClr val="tx1"/>
                        </a:solidFill>
                        <a:effectLst/>
                        <a:latin typeface="+mn-lt"/>
                        <a:ea typeface="+mn-ea"/>
                        <a:cs typeface="+mn-cs"/>
                      </a:endParaRPr>
                    </a:p>
                  </a:txBody>
                  <a:tcPr/>
                </a:tc>
                <a:extLst>
                  <a:ext uri="{0D108BD9-81ED-4DB2-BD59-A6C34878D82A}">
                    <a16:rowId xmlns:a16="http://schemas.microsoft.com/office/drawing/2014/main" val="3226349706"/>
                  </a:ext>
                </a:extLst>
              </a:tr>
              <a:tr h="295639">
                <a:tc>
                  <a:txBody>
                    <a:bodyPr/>
                    <a:lstStyle/>
                    <a:p>
                      <a:pPr algn="just"/>
                      <a:endParaRPr lang="es-CL"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90120681"/>
                  </a:ext>
                </a:extLst>
              </a:tr>
            </a:tbl>
          </a:graphicData>
        </a:graphic>
      </p:graphicFrame>
      <p:pic>
        <p:nvPicPr>
          <p:cNvPr id="12" name="Imagen 11">
            <a:extLst>
              <a:ext uri="{FF2B5EF4-FFF2-40B4-BE49-F238E27FC236}">
                <a16:creationId xmlns:a16="http://schemas.microsoft.com/office/drawing/2014/main" id="{C722C104-4319-46F9-B79F-9189F3EE2043}"/>
              </a:ext>
            </a:extLst>
          </p:cNvPr>
          <p:cNvPicPr>
            <a:picLocks noChangeAspect="1"/>
          </p:cNvPicPr>
          <p:nvPr/>
        </p:nvPicPr>
        <p:blipFill>
          <a:blip r:embed="rId2"/>
          <a:stretch>
            <a:fillRect/>
          </a:stretch>
        </p:blipFill>
        <p:spPr>
          <a:xfrm>
            <a:off x="8897815" y="312821"/>
            <a:ext cx="2230139" cy="902718"/>
          </a:xfrm>
          <a:prstGeom prst="rect">
            <a:avLst/>
          </a:prstGeom>
        </p:spPr>
      </p:pic>
      <p:pic>
        <p:nvPicPr>
          <p:cNvPr id="2" name="Imagen 1">
            <a:extLst>
              <a:ext uri="{FF2B5EF4-FFF2-40B4-BE49-F238E27FC236}">
                <a16:creationId xmlns:a16="http://schemas.microsoft.com/office/drawing/2014/main" id="{661D58CA-F5B3-4609-8EE2-AA3B9B8E36BE}"/>
              </a:ext>
            </a:extLst>
          </p:cNvPr>
          <p:cNvPicPr>
            <a:picLocks noChangeAspect="1"/>
          </p:cNvPicPr>
          <p:nvPr/>
        </p:nvPicPr>
        <p:blipFill>
          <a:blip r:embed="rId3"/>
          <a:stretch>
            <a:fillRect/>
          </a:stretch>
        </p:blipFill>
        <p:spPr>
          <a:xfrm>
            <a:off x="837285" y="170407"/>
            <a:ext cx="2456901" cy="1383912"/>
          </a:xfrm>
          <a:prstGeom prst="rect">
            <a:avLst/>
          </a:prstGeom>
        </p:spPr>
      </p:pic>
    </p:spTree>
    <p:extLst>
      <p:ext uri="{BB962C8B-B14F-4D97-AF65-F5344CB8AC3E}">
        <p14:creationId xmlns:p14="http://schemas.microsoft.com/office/powerpoint/2010/main" val="407282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74F78F-0B2C-4D1B-9C5C-009EC109F00A}"/>
              </a:ext>
            </a:extLst>
          </p:cNvPr>
          <p:cNvSpPr txBox="1"/>
          <p:nvPr/>
        </p:nvSpPr>
        <p:spPr>
          <a:xfrm>
            <a:off x="4199020" y="659384"/>
            <a:ext cx="3597443"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L" sz="3200" b="1" u="none" strike="noStrike" kern="1200" cap="none" spc="0" normalizeH="0" baseline="0" noProof="0" dirty="0">
                <a:ln>
                  <a:noFill/>
                </a:ln>
                <a:solidFill>
                  <a:sysClr val="windowText" lastClr="000000"/>
                </a:solidFill>
                <a:effectLst/>
                <a:uLnTx/>
                <a:uFillTx/>
                <a:ea typeface="+mn-ea"/>
                <a:cs typeface="+mn-cs"/>
              </a:rPr>
              <a:t>¿Quiénes  somos?</a:t>
            </a:r>
          </a:p>
        </p:txBody>
      </p:sp>
      <p:graphicFrame>
        <p:nvGraphicFramePr>
          <p:cNvPr id="10" name="Tabla 9">
            <a:extLst>
              <a:ext uri="{FF2B5EF4-FFF2-40B4-BE49-F238E27FC236}">
                <a16:creationId xmlns:a16="http://schemas.microsoft.com/office/drawing/2014/main" id="{2EF746BE-F314-43C6-8F39-A0B1CF124D70}"/>
              </a:ext>
            </a:extLst>
          </p:cNvPr>
          <p:cNvGraphicFramePr>
            <a:graphicFrameLocks noGrp="1"/>
          </p:cNvGraphicFramePr>
          <p:nvPr>
            <p:extLst>
              <p:ext uri="{D42A27DB-BD31-4B8C-83A1-F6EECF244321}">
                <p14:modId xmlns:p14="http://schemas.microsoft.com/office/powerpoint/2010/main" val="618479808"/>
              </p:ext>
            </p:extLst>
          </p:nvPr>
        </p:nvGraphicFramePr>
        <p:xfrm>
          <a:off x="3439885" y="1325431"/>
          <a:ext cx="4550229" cy="762000"/>
        </p:xfrm>
        <a:graphic>
          <a:graphicData uri="http://schemas.openxmlformats.org/drawingml/2006/table">
            <a:tbl>
              <a:tblPr>
                <a:tableStyleId>{2D5ABB26-0587-4C30-8999-92F81FD0307C}</a:tableStyleId>
              </a:tblPr>
              <a:tblGrid>
                <a:gridCol w="4550229">
                  <a:extLst>
                    <a:ext uri="{9D8B030D-6E8A-4147-A177-3AD203B41FA5}">
                      <a16:colId xmlns:a16="http://schemas.microsoft.com/office/drawing/2014/main" val="598386132"/>
                    </a:ext>
                  </a:extLst>
                </a:gridCol>
              </a:tblGrid>
              <a:tr h="289998">
                <a:tc>
                  <a:txBody>
                    <a:bodyPr/>
                    <a:lstStyle/>
                    <a:p>
                      <a:pPr algn="ctr"/>
                      <a:r>
                        <a:rPr kumimoji="0" lang="es-MX" altLang="es-CL" sz="2000" b="1" u="sng" strike="noStrike" kern="1200" cap="none" spc="0" normalizeH="0" baseline="0" noProof="0" dirty="0">
                          <a:ln>
                            <a:noFill/>
                          </a:ln>
                          <a:solidFill>
                            <a:schemeClr val="tx1"/>
                          </a:solidFill>
                          <a:effectLst/>
                          <a:uLnTx/>
                          <a:uFillTx/>
                        </a:rPr>
                        <a:t>Sellos Educativos:</a:t>
                      </a:r>
                    </a:p>
                  </a:txBody>
                  <a:tcPr/>
                </a:tc>
                <a:extLst>
                  <a:ext uri="{0D108BD9-81ED-4DB2-BD59-A6C34878D82A}">
                    <a16:rowId xmlns:a16="http://schemas.microsoft.com/office/drawing/2014/main" val="3226349706"/>
                  </a:ext>
                </a:extLst>
              </a:tr>
              <a:tr h="265173">
                <a:tc>
                  <a:txBody>
                    <a:bodyPr/>
                    <a:lstStyle/>
                    <a:p>
                      <a:pPr algn="just"/>
                      <a:endParaRPr lang="es-CL"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90120681"/>
                  </a:ext>
                </a:extLst>
              </a:tr>
            </a:tbl>
          </a:graphicData>
        </a:graphic>
      </p:graphicFrame>
      <p:pic>
        <p:nvPicPr>
          <p:cNvPr id="12" name="Imagen 11">
            <a:extLst>
              <a:ext uri="{FF2B5EF4-FFF2-40B4-BE49-F238E27FC236}">
                <a16:creationId xmlns:a16="http://schemas.microsoft.com/office/drawing/2014/main" id="{C722C104-4319-46F9-B79F-9189F3EE2043}"/>
              </a:ext>
            </a:extLst>
          </p:cNvPr>
          <p:cNvPicPr>
            <a:picLocks noChangeAspect="1"/>
          </p:cNvPicPr>
          <p:nvPr/>
        </p:nvPicPr>
        <p:blipFill>
          <a:blip r:embed="rId2"/>
          <a:stretch>
            <a:fillRect/>
          </a:stretch>
        </p:blipFill>
        <p:spPr>
          <a:xfrm>
            <a:off x="8897815" y="312821"/>
            <a:ext cx="2230139" cy="902718"/>
          </a:xfrm>
          <a:prstGeom prst="rect">
            <a:avLst/>
          </a:prstGeom>
        </p:spPr>
      </p:pic>
      <p:pic>
        <p:nvPicPr>
          <p:cNvPr id="2" name="Imagen 1">
            <a:extLst>
              <a:ext uri="{FF2B5EF4-FFF2-40B4-BE49-F238E27FC236}">
                <a16:creationId xmlns:a16="http://schemas.microsoft.com/office/drawing/2014/main" id="{661D58CA-F5B3-4609-8EE2-AA3B9B8E36BE}"/>
              </a:ext>
            </a:extLst>
          </p:cNvPr>
          <p:cNvPicPr>
            <a:picLocks noChangeAspect="1"/>
          </p:cNvPicPr>
          <p:nvPr/>
        </p:nvPicPr>
        <p:blipFill>
          <a:blip r:embed="rId3"/>
          <a:stretch>
            <a:fillRect/>
          </a:stretch>
        </p:blipFill>
        <p:spPr>
          <a:xfrm>
            <a:off x="837285" y="170407"/>
            <a:ext cx="2456901" cy="1383912"/>
          </a:xfrm>
          <a:prstGeom prst="rect">
            <a:avLst/>
          </a:prstGeom>
        </p:spPr>
      </p:pic>
      <p:graphicFrame>
        <p:nvGraphicFramePr>
          <p:cNvPr id="3" name="Tabla 3">
            <a:extLst>
              <a:ext uri="{FF2B5EF4-FFF2-40B4-BE49-F238E27FC236}">
                <a16:creationId xmlns:a16="http://schemas.microsoft.com/office/drawing/2014/main" id="{99F2E51D-280E-4A73-B4EA-18AC750F4817}"/>
              </a:ext>
            </a:extLst>
          </p:cNvPr>
          <p:cNvGraphicFramePr>
            <a:graphicFrameLocks noGrp="1"/>
          </p:cNvGraphicFramePr>
          <p:nvPr>
            <p:extLst>
              <p:ext uri="{D42A27DB-BD31-4B8C-83A1-F6EECF244321}">
                <p14:modId xmlns:p14="http://schemas.microsoft.com/office/powerpoint/2010/main" val="4126876912"/>
              </p:ext>
            </p:extLst>
          </p:nvPr>
        </p:nvGraphicFramePr>
        <p:xfrm>
          <a:off x="1001486" y="1857554"/>
          <a:ext cx="10450283" cy="4023360"/>
        </p:xfrm>
        <a:graphic>
          <a:graphicData uri="http://schemas.openxmlformats.org/drawingml/2006/table">
            <a:tbl>
              <a:tblPr firstRow="1" bandRow="1">
                <a:tableStyleId>{7DF18680-E054-41AD-8BC1-D1AEF772440D}</a:tableStyleId>
              </a:tblPr>
              <a:tblGrid>
                <a:gridCol w="1796143">
                  <a:extLst>
                    <a:ext uri="{9D8B030D-6E8A-4147-A177-3AD203B41FA5}">
                      <a16:colId xmlns:a16="http://schemas.microsoft.com/office/drawing/2014/main" val="1268173394"/>
                    </a:ext>
                  </a:extLst>
                </a:gridCol>
                <a:gridCol w="2364376">
                  <a:extLst>
                    <a:ext uri="{9D8B030D-6E8A-4147-A177-3AD203B41FA5}">
                      <a16:colId xmlns:a16="http://schemas.microsoft.com/office/drawing/2014/main" val="3332860490"/>
                    </a:ext>
                  </a:extLst>
                </a:gridCol>
                <a:gridCol w="2096588">
                  <a:extLst>
                    <a:ext uri="{9D8B030D-6E8A-4147-A177-3AD203B41FA5}">
                      <a16:colId xmlns:a16="http://schemas.microsoft.com/office/drawing/2014/main" val="2465624423"/>
                    </a:ext>
                  </a:extLst>
                </a:gridCol>
                <a:gridCol w="2096588">
                  <a:extLst>
                    <a:ext uri="{9D8B030D-6E8A-4147-A177-3AD203B41FA5}">
                      <a16:colId xmlns:a16="http://schemas.microsoft.com/office/drawing/2014/main" val="820818555"/>
                    </a:ext>
                  </a:extLst>
                </a:gridCol>
                <a:gridCol w="2096588">
                  <a:extLst>
                    <a:ext uri="{9D8B030D-6E8A-4147-A177-3AD203B41FA5}">
                      <a16:colId xmlns:a16="http://schemas.microsoft.com/office/drawing/2014/main" val="1665709384"/>
                    </a:ext>
                  </a:extLst>
                </a:gridCol>
              </a:tblGrid>
              <a:tr h="370840">
                <a:tc>
                  <a:txBody>
                    <a:bodyPr/>
                    <a:lstStyle/>
                    <a:p>
                      <a:pPr algn="ctr"/>
                      <a:r>
                        <a:rPr lang="es-CL" dirty="0"/>
                        <a:t>Sellos</a:t>
                      </a:r>
                    </a:p>
                  </a:txBody>
                  <a:tcPr/>
                </a:tc>
                <a:tc>
                  <a:txBody>
                    <a:bodyPr/>
                    <a:lstStyle/>
                    <a:p>
                      <a:pPr algn="ctr"/>
                      <a:r>
                        <a:rPr lang="es-CL" dirty="0"/>
                        <a:t>Dimensión Pedagógica</a:t>
                      </a:r>
                    </a:p>
                  </a:txBody>
                  <a:tcPr/>
                </a:tc>
                <a:tc>
                  <a:txBody>
                    <a:bodyPr/>
                    <a:lstStyle/>
                    <a:p>
                      <a:pPr algn="ctr"/>
                      <a:r>
                        <a:rPr lang="es-CL" dirty="0"/>
                        <a:t>Dimensión de Liderazgo</a:t>
                      </a:r>
                    </a:p>
                  </a:txBody>
                  <a:tcPr/>
                </a:tc>
                <a:tc>
                  <a:txBody>
                    <a:bodyPr/>
                    <a:lstStyle/>
                    <a:p>
                      <a:pPr algn="ctr"/>
                      <a:r>
                        <a:rPr lang="es-CL" dirty="0"/>
                        <a:t>Dimensión Convivencia Escolar</a:t>
                      </a:r>
                    </a:p>
                  </a:txBody>
                  <a:tcPr/>
                </a:tc>
                <a:tc>
                  <a:txBody>
                    <a:bodyPr/>
                    <a:lstStyle/>
                    <a:p>
                      <a:pPr algn="ctr"/>
                      <a:r>
                        <a:rPr lang="es-CL" dirty="0"/>
                        <a:t>Dimensión de Recursos</a:t>
                      </a:r>
                    </a:p>
                  </a:txBody>
                  <a:tcPr/>
                </a:tc>
                <a:extLst>
                  <a:ext uri="{0D108BD9-81ED-4DB2-BD59-A6C34878D82A}">
                    <a16:rowId xmlns:a16="http://schemas.microsoft.com/office/drawing/2014/main" val="162211792"/>
                  </a:ext>
                </a:extLst>
              </a:tr>
              <a:tr h="370840">
                <a:tc>
                  <a:txBody>
                    <a:bodyPr/>
                    <a:lstStyle/>
                    <a:p>
                      <a:r>
                        <a:rPr lang="es-CL" sz="1400" dirty="0"/>
                        <a:t>Responsabilidad</a:t>
                      </a:r>
                    </a:p>
                  </a:txBody>
                  <a:tcPr/>
                </a:tc>
                <a:tc>
                  <a:txBody>
                    <a:bodyPr/>
                    <a:lstStyle/>
                    <a:p>
                      <a:pPr algn="just"/>
                      <a:r>
                        <a:rPr lang="es-CL" sz="1400" dirty="0"/>
                        <a:t>Prácticas Educativas responden al contexto y a la cultura local.  los enfoques inclusivos a trabajar en el establecimiento se basan en actitudes y valores, así como de conocimientos y habilidades pedagógicas</a:t>
                      </a:r>
                    </a:p>
                  </a:txBody>
                  <a:tcPr/>
                </a:tc>
                <a:tc>
                  <a:txBody>
                    <a:bodyPr/>
                    <a:lstStyle/>
                    <a:p>
                      <a:pPr algn="just"/>
                      <a:r>
                        <a:rPr lang="es-CL" sz="1400" dirty="0"/>
                        <a:t>Se enfoca en construir una comunidad mas segura, acogedora, estimulante y colaborativa, en donde cada uno es valorado, promoviendo una cultura inclusiva.</a:t>
                      </a:r>
                    </a:p>
                  </a:txBody>
                  <a:tcPr/>
                </a:tc>
                <a:tc>
                  <a:txBody>
                    <a:bodyPr/>
                    <a:lstStyle/>
                    <a:p>
                      <a:pPr algn="just"/>
                      <a:r>
                        <a:rPr lang="es-CL" sz="1400" dirty="0"/>
                        <a:t>Planifica, implementa y evalúa planes y acciones que permitan al establecimiento avanzar como una organización escolar que apoye y promueva la sana convivencia. </a:t>
                      </a:r>
                    </a:p>
                  </a:txBody>
                  <a:tcPr/>
                </a:tc>
                <a:tc>
                  <a:txBody>
                    <a:bodyPr/>
                    <a:lstStyle/>
                    <a:p>
                      <a:r>
                        <a:rPr lang="es-CL" sz="1400" dirty="0"/>
                        <a:t>Buscar implementar medios que apoyen el proceso de inclusión. Centrándose en iniciar nuevos proyecto y avances, gestionando los recursos humanos, materiales y financieros.</a:t>
                      </a:r>
                    </a:p>
                  </a:txBody>
                  <a:tcPr/>
                </a:tc>
                <a:extLst>
                  <a:ext uri="{0D108BD9-81ED-4DB2-BD59-A6C34878D82A}">
                    <a16:rowId xmlns:a16="http://schemas.microsoft.com/office/drawing/2014/main" val="3712013328"/>
                  </a:ext>
                </a:extLst>
              </a:tr>
              <a:tr h="370840">
                <a:tc>
                  <a:txBody>
                    <a:bodyPr/>
                    <a:lstStyle/>
                    <a:p>
                      <a:r>
                        <a:rPr lang="es-CL" sz="1400" dirty="0"/>
                        <a:t>Compromiso</a:t>
                      </a:r>
                    </a:p>
                  </a:txBody>
                  <a:tcPr/>
                </a:tc>
                <a:tc>
                  <a:txBody>
                    <a:bodyPr/>
                    <a:lstStyle/>
                    <a:p>
                      <a:r>
                        <a:rPr lang="es-CL" sz="1400" dirty="0"/>
                        <a:t>Organización Curricular practicas del establecimiento educacional para asegurar que la propuesta curricular diseñada sea coherente con el PEI</a:t>
                      </a:r>
                    </a:p>
                  </a:txBody>
                  <a:tcPr/>
                </a:tc>
                <a:tc>
                  <a:txBody>
                    <a:bodyPr/>
                    <a:lstStyle/>
                    <a:p>
                      <a:r>
                        <a:rPr lang="es-CL" sz="1400" dirty="0"/>
                        <a:t>Se enfoca en implementar acciones que consideren al establecimiento como un agente integrador. Se refiere a rol social y la importancia de entregar una educación de calidad.</a:t>
                      </a:r>
                    </a:p>
                  </a:txBody>
                  <a:tcPr/>
                </a:tc>
                <a:tc>
                  <a:txBody>
                    <a:bodyPr/>
                    <a:lstStyle/>
                    <a:p>
                      <a:r>
                        <a:rPr lang="es-CL" sz="1400" dirty="0"/>
                        <a:t>Establece lineamientos para implementar diversas acciones facilitadoras, que promueven la participación como un proceso activo.</a:t>
                      </a:r>
                    </a:p>
                  </a:txBody>
                  <a:tcPr/>
                </a:tc>
                <a:tc>
                  <a:txBody>
                    <a:bodyPr/>
                    <a:lstStyle/>
                    <a:p>
                      <a:r>
                        <a:rPr lang="es-CL" sz="1400" dirty="0"/>
                        <a:t>Brinda espacios de manera adecuada, velando por el uso eficiente de Recursos Humanos.</a:t>
                      </a:r>
                    </a:p>
                  </a:txBody>
                  <a:tcPr/>
                </a:tc>
                <a:extLst>
                  <a:ext uri="{0D108BD9-81ED-4DB2-BD59-A6C34878D82A}">
                    <a16:rowId xmlns:a16="http://schemas.microsoft.com/office/drawing/2014/main" val="1841071099"/>
                  </a:ext>
                </a:extLst>
              </a:tr>
            </a:tbl>
          </a:graphicData>
        </a:graphic>
      </p:graphicFrame>
    </p:spTree>
    <p:extLst>
      <p:ext uri="{BB962C8B-B14F-4D97-AF65-F5344CB8AC3E}">
        <p14:creationId xmlns:p14="http://schemas.microsoft.com/office/powerpoint/2010/main" val="333918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74F78F-0B2C-4D1B-9C5C-009EC109F00A}"/>
              </a:ext>
            </a:extLst>
          </p:cNvPr>
          <p:cNvSpPr txBox="1"/>
          <p:nvPr/>
        </p:nvSpPr>
        <p:spPr>
          <a:xfrm>
            <a:off x="3753278" y="762794"/>
            <a:ext cx="3923441"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L" sz="3200" b="1" u="none" strike="noStrike" kern="1200" cap="none" spc="0" normalizeH="0" baseline="0" noProof="0" dirty="0">
                <a:ln>
                  <a:noFill/>
                </a:ln>
                <a:solidFill>
                  <a:sysClr val="windowText" lastClr="000000"/>
                </a:solidFill>
                <a:effectLst/>
                <a:uLnTx/>
                <a:uFillTx/>
                <a:ea typeface="+mn-ea"/>
                <a:cs typeface="+mn-cs"/>
              </a:rPr>
              <a:t>¿Quiénes  somos?</a:t>
            </a:r>
          </a:p>
        </p:txBody>
      </p:sp>
      <p:graphicFrame>
        <p:nvGraphicFramePr>
          <p:cNvPr id="10" name="Tabla 9">
            <a:extLst>
              <a:ext uri="{FF2B5EF4-FFF2-40B4-BE49-F238E27FC236}">
                <a16:creationId xmlns:a16="http://schemas.microsoft.com/office/drawing/2014/main" id="{2EF746BE-F314-43C6-8F39-A0B1CF124D70}"/>
              </a:ext>
            </a:extLst>
          </p:cNvPr>
          <p:cNvGraphicFramePr>
            <a:graphicFrameLocks noGrp="1"/>
          </p:cNvGraphicFramePr>
          <p:nvPr>
            <p:extLst>
              <p:ext uri="{D42A27DB-BD31-4B8C-83A1-F6EECF244321}">
                <p14:modId xmlns:p14="http://schemas.microsoft.com/office/powerpoint/2010/main" val="3303757017"/>
              </p:ext>
            </p:extLst>
          </p:nvPr>
        </p:nvGraphicFramePr>
        <p:xfrm>
          <a:off x="3439885" y="1466763"/>
          <a:ext cx="4550229" cy="762000"/>
        </p:xfrm>
        <a:graphic>
          <a:graphicData uri="http://schemas.openxmlformats.org/drawingml/2006/table">
            <a:tbl>
              <a:tblPr>
                <a:tableStyleId>{2D5ABB26-0587-4C30-8999-92F81FD0307C}</a:tableStyleId>
              </a:tblPr>
              <a:tblGrid>
                <a:gridCol w="4550229">
                  <a:extLst>
                    <a:ext uri="{9D8B030D-6E8A-4147-A177-3AD203B41FA5}">
                      <a16:colId xmlns:a16="http://schemas.microsoft.com/office/drawing/2014/main" val="598386132"/>
                    </a:ext>
                  </a:extLst>
                </a:gridCol>
              </a:tblGrid>
              <a:tr h="289998">
                <a:tc>
                  <a:txBody>
                    <a:bodyPr/>
                    <a:lstStyle/>
                    <a:p>
                      <a:pPr algn="ctr"/>
                      <a:r>
                        <a:rPr kumimoji="0" lang="es-MX" altLang="es-CL" sz="2000" b="1" u="sng" strike="noStrike" kern="1200" cap="none" spc="0" normalizeH="0" baseline="0" noProof="0" dirty="0">
                          <a:ln>
                            <a:noFill/>
                          </a:ln>
                          <a:solidFill>
                            <a:schemeClr val="tx1"/>
                          </a:solidFill>
                          <a:effectLst/>
                          <a:uLnTx/>
                          <a:uFillTx/>
                        </a:rPr>
                        <a:t>Sellos Educativos:</a:t>
                      </a:r>
                    </a:p>
                  </a:txBody>
                  <a:tcPr/>
                </a:tc>
                <a:extLst>
                  <a:ext uri="{0D108BD9-81ED-4DB2-BD59-A6C34878D82A}">
                    <a16:rowId xmlns:a16="http://schemas.microsoft.com/office/drawing/2014/main" val="3226349706"/>
                  </a:ext>
                </a:extLst>
              </a:tr>
              <a:tr h="265173">
                <a:tc>
                  <a:txBody>
                    <a:bodyPr/>
                    <a:lstStyle/>
                    <a:p>
                      <a:pPr algn="just"/>
                      <a:endParaRPr lang="es-CL"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90120681"/>
                  </a:ext>
                </a:extLst>
              </a:tr>
            </a:tbl>
          </a:graphicData>
        </a:graphic>
      </p:graphicFrame>
      <p:pic>
        <p:nvPicPr>
          <p:cNvPr id="12" name="Imagen 11">
            <a:extLst>
              <a:ext uri="{FF2B5EF4-FFF2-40B4-BE49-F238E27FC236}">
                <a16:creationId xmlns:a16="http://schemas.microsoft.com/office/drawing/2014/main" id="{C722C104-4319-46F9-B79F-9189F3EE2043}"/>
              </a:ext>
            </a:extLst>
          </p:cNvPr>
          <p:cNvPicPr>
            <a:picLocks noChangeAspect="1"/>
          </p:cNvPicPr>
          <p:nvPr/>
        </p:nvPicPr>
        <p:blipFill>
          <a:blip r:embed="rId2"/>
          <a:stretch>
            <a:fillRect/>
          </a:stretch>
        </p:blipFill>
        <p:spPr>
          <a:xfrm>
            <a:off x="8897815" y="312821"/>
            <a:ext cx="2230139" cy="902718"/>
          </a:xfrm>
          <a:prstGeom prst="rect">
            <a:avLst/>
          </a:prstGeom>
        </p:spPr>
      </p:pic>
      <p:pic>
        <p:nvPicPr>
          <p:cNvPr id="2" name="Imagen 1">
            <a:extLst>
              <a:ext uri="{FF2B5EF4-FFF2-40B4-BE49-F238E27FC236}">
                <a16:creationId xmlns:a16="http://schemas.microsoft.com/office/drawing/2014/main" id="{661D58CA-F5B3-4609-8EE2-AA3B9B8E36BE}"/>
              </a:ext>
            </a:extLst>
          </p:cNvPr>
          <p:cNvPicPr>
            <a:picLocks noChangeAspect="1"/>
          </p:cNvPicPr>
          <p:nvPr/>
        </p:nvPicPr>
        <p:blipFill>
          <a:blip r:embed="rId3"/>
          <a:stretch>
            <a:fillRect/>
          </a:stretch>
        </p:blipFill>
        <p:spPr>
          <a:xfrm>
            <a:off x="837285" y="170407"/>
            <a:ext cx="2456901" cy="1383912"/>
          </a:xfrm>
          <a:prstGeom prst="rect">
            <a:avLst/>
          </a:prstGeom>
        </p:spPr>
      </p:pic>
      <p:graphicFrame>
        <p:nvGraphicFramePr>
          <p:cNvPr id="3" name="Tabla 3">
            <a:extLst>
              <a:ext uri="{FF2B5EF4-FFF2-40B4-BE49-F238E27FC236}">
                <a16:creationId xmlns:a16="http://schemas.microsoft.com/office/drawing/2014/main" id="{99F2E51D-280E-4A73-B4EA-18AC750F4817}"/>
              </a:ext>
            </a:extLst>
          </p:cNvPr>
          <p:cNvGraphicFramePr>
            <a:graphicFrameLocks noGrp="1"/>
          </p:cNvGraphicFramePr>
          <p:nvPr>
            <p:extLst>
              <p:ext uri="{D42A27DB-BD31-4B8C-83A1-F6EECF244321}">
                <p14:modId xmlns:p14="http://schemas.microsoft.com/office/powerpoint/2010/main" val="3612471440"/>
              </p:ext>
            </p:extLst>
          </p:nvPr>
        </p:nvGraphicFramePr>
        <p:xfrm>
          <a:off x="1034144" y="2024070"/>
          <a:ext cx="10093810" cy="4673726"/>
        </p:xfrm>
        <a:graphic>
          <a:graphicData uri="http://schemas.openxmlformats.org/drawingml/2006/table">
            <a:tbl>
              <a:tblPr firstRow="1" bandRow="1">
                <a:tableStyleId>{7DF18680-E054-41AD-8BC1-D1AEF772440D}</a:tableStyleId>
              </a:tblPr>
              <a:tblGrid>
                <a:gridCol w="1197427">
                  <a:extLst>
                    <a:ext uri="{9D8B030D-6E8A-4147-A177-3AD203B41FA5}">
                      <a16:colId xmlns:a16="http://schemas.microsoft.com/office/drawing/2014/main" val="1268173394"/>
                    </a:ext>
                  </a:extLst>
                </a:gridCol>
                <a:gridCol w="2286000">
                  <a:extLst>
                    <a:ext uri="{9D8B030D-6E8A-4147-A177-3AD203B41FA5}">
                      <a16:colId xmlns:a16="http://schemas.microsoft.com/office/drawing/2014/main" val="3332860490"/>
                    </a:ext>
                  </a:extLst>
                </a:gridCol>
                <a:gridCol w="2307772">
                  <a:extLst>
                    <a:ext uri="{9D8B030D-6E8A-4147-A177-3AD203B41FA5}">
                      <a16:colId xmlns:a16="http://schemas.microsoft.com/office/drawing/2014/main" val="2465624423"/>
                    </a:ext>
                  </a:extLst>
                </a:gridCol>
                <a:gridCol w="2090057">
                  <a:extLst>
                    <a:ext uri="{9D8B030D-6E8A-4147-A177-3AD203B41FA5}">
                      <a16:colId xmlns:a16="http://schemas.microsoft.com/office/drawing/2014/main" val="820818555"/>
                    </a:ext>
                  </a:extLst>
                </a:gridCol>
                <a:gridCol w="2212554">
                  <a:extLst>
                    <a:ext uri="{9D8B030D-6E8A-4147-A177-3AD203B41FA5}">
                      <a16:colId xmlns:a16="http://schemas.microsoft.com/office/drawing/2014/main" val="1665709384"/>
                    </a:ext>
                  </a:extLst>
                </a:gridCol>
              </a:tblGrid>
              <a:tr h="1077086">
                <a:tc>
                  <a:txBody>
                    <a:bodyPr/>
                    <a:lstStyle/>
                    <a:p>
                      <a:r>
                        <a:rPr lang="es-CL" dirty="0"/>
                        <a:t>Sellos</a:t>
                      </a:r>
                    </a:p>
                  </a:txBody>
                  <a:tcPr/>
                </a:tc>
                <a:tc>
                  <a:txBody>
                    <a:bodyPr/>
                    <a:lstStyle/>
                    <a:p>
                      <a:r>
                        <a:rPr lang="es-CL" dirty="0"/>
                        <a:t>Dimensión Pedagógica</a:t>
                      </a:r>
                    </a:p>
                  </a:txBody>
                  <a:tcPr/>
                </a:tc>
                <a:tc>
                  <a:txBody>
                    <a:bodyPr/>
                    <a:lstStyle/>
                    <a:p>
                      <a:r>
                        <a:rPr lang="es-CL" dirty="0"/>
                        <a:t>Dimensión de Liderazgo</a:t>
                      </a:r>
                    </a:p>
                  </a:txBody>
                  <a:tcPr/>
                </a:tc>
                <a:tc>
                  <a:txBody>
                    <a:bodyPr/>
                    <a:lstStyle/>
                    <a:p>
                      <a:r>
                        <a:rPr lang="es-CL" dirty="0"/>
                        <a:t>Dimensión Convivencia Escolar</a:t>
                      </a:r>
                    </a:p>
                  </a:txBody>
                  <a:tcPr/>
                </a:tc>
                <a:tc>
                  <a:txBody>
                    <a:bodyPr/>
                    <a:lstStyle/>
                    <a:p>
                      <a:r>
                        <a:rPr lang="es-CL" dirty="0"/>
                        <a:t>Dimensión de Recursos</a:t>
                      </a:r>
                    </a:p>
                  </a:txBody>
                  <a:tcPr/>
                </a:tc>
                <a:extLst>
                  <a:ext uri="{0D108BD9-81ED-4DB2-BD59-A6C34878D82A}">
                    <a16:rowId xmlns:a16="http://schemas.microsoft.com/office/drawing/2014/main" val="162211792"/>
                  </a:ext>
                </a:extLst>
              </a:tr>
              <a:tr h="436818">
                <a:tc>
                  <a:txBody>
                    <a:bodyPr/>
                    <a:lstStyle/>
                    <a:p>
                      <a:pPr algn="just"/>
                      <a:r>
                        <a:rPr lang="es-CL" sz="1400" dirty="0"/>
                        <a:t>Respeto</a:t>
                      </a:r>
                    </a:p>
                  </a:txBody>
                  <a:tcPr/>
                </a:tc>
                <a:tc>
                  <a:txBody>
                    <a:bodyPr/>
                    <a:lstStyle/>
                    <a:p>
                      <a:pPr algn="just"/>
                      <a:r>
                        <a:rPr lang="es-CL" sz="1400" dirty="0"/>
                        <a:t>Fortalecer el desarrollo de los aprendizajes de los alumnos (as), a través de estrategias docentes reflexionadas.</a:t>
                      </a:r>
                    </a:p>
                  </a:txBody>
                  <a:tcPr/>
                </a:tc>
                <a:tc>
                  <a:txBody>
                    <a:bodyPr/>
                    <a:lstStyle/>
                    <a:p>
                      <a:pPr algn="just"/>
                      <a:r>
                        <a:rPr lang="es-CL" sz="1400" dirty="0"/>
                        <a:t>Promover en el establecimiento una Educación de Calidad que permita fortalecer las especialidades técnicas que se imparten.</a:t>
                      </a:r>
                    </a:p>
                  </a:txBody>
                  <a:tcPr/>
                </a:tc>
                <a:tc>
                  <a:txBody>
                    <a:bodyPr/>
                    <a:lstStyle/>
                    <a:p>
                      <a:pPr algn="just"/>
                      <a:r>
                        <a:rPr lang="es-CL" sz="1400" dirty="0"/>
                        <a:t>Desarrollar un trabajo mancomunado entre familia y liceo, a través de un plan de trabajo que permita fortalecer las habilidades parentales de padres y apoderados</a:t>
                      </a:r>
                    </a:p>
                  </a:txBody>
                  <a:tcPr/>
                </a:tc>
                <a:tc>
                  <a:txBody>
                    <a:bodyPr/>
                    <a:lstStyle/>
                    <a:p>
                      <a:pPr algn="just"/>
                      <a:r>
                        <a:rPr lang="es-CL" sz="1400" dirty="0"/>
                        <a:t>Mejorar la infraestructura e implementar nuevas tecnologías que permitan un mejor desarrollo de las competencias y aprendizajes de los alumnos y alumnas.</a:t>
                      </a:r>
                    </a:p>
                  </a:txBody>
                  <a:tcPr/>
                </a:tc>
                <a:extLst>
                  <a:ext uri="{0D108BD9-81ED-4DB2-BD59-A6C34878D82A}">
                    <a16:rowId xmlns:a16="http://schemas.microsoft.com/office/drawing/2014/main" val="3712013328"/>
                  </a:ext>
                </a:extLst>
              </a:tr>
              <a:tr h="436818">
                <a:tc>
                  <a:txBody>
                    <a:bodyPr/>
                    <a:lstStyle/>
                    <a:p>
                      <a:pPr algn="just"/>
                      <a:r>
                        <a:rPr lang="es-CL" sz="1400" dirty="0"/>
                        <a:t>Calidad</a:t>
                      </a:r>
                    </a:p>
                  </a:txBody>
                  <a:tcPr/>
                </a:tc>
                <a:tc>
                  <a:txBody>
                    <a:bodyPr/>
                    <a:lstStyle/>
                    <a:p>
                      <a:pPr algn="just"/>
                      <a:r>
                        <a:rPr lang="es-CL" sz="1400" dirty="0"/>
                        <a:t>Educar mas allá de enseñar habilidades intelectuales, estimulando también las habilidades emocionales, sociales y éticas. Formar estudiantes cultos e inteligentes, respetuosos, responsables, colaboradores y buenos ciudadanos.</a:t>
                      </a:r>
                    </a:p>
                  </a:txBody>
                  <a:tcPr/>
                </a:tc>
                <a:tc>
                  <a:txBody>
                    <a:bodyPr/>
                    <a:lstStyle/>
                    <a:p>
                      <a:pPr algn="just"/>
                      <a:r>
                        <a:rPr lang="es-CL" sz="1400" dirty="0"/>
                        <a:t>Asegurar un alto nivel de desarrollo formativo y académico de todos los alumnos y alumnas, mediante el tratamiento sistemático de los objetivos de aprendizajes de Programas de Estudios de las asignaturas.</a:t>
                      </a:r>
                    </a:p>
                  </a:txBody>
                  <a:tcPr/>
                </a:tc>
                <a:tc>
                  <a:txBody>
                    <a:bodyPr/>
                    <a:lstStyle/>
                    <a:p>
                      <a:pPr algn="just"/>
                      <a:r>
                        <a:rPr lang="es-CL" sz="1400" dirty="0"/>
                        <a:t>Generar y difundir un Manual de Convivencia Escolar para promover un ambiente de respeto y formar alumnos con habilidades sociales y valóricas optimas para su futuro laboral.</a:t>
                      </a:r>
                    </a:p>
                  </a:txBody>
                  <a:tcPr/>
                </a:tc>
                <a:tc>
                  <a:txBody>
                    <a:bodyPr/>
                    <a:lstStyle/>
                    <a:p>
                      <a:pPr algn="just"/>
                      <a:r>
                        <a:rPr lang="es-CL" sz="1400" dirty="0"/>
                        <a:t>Promover y desarrollar un programa de perfeccionamiento y capacitación integral pertinente para el cuerpo Docente, Asistentes de la Educación y Directivos.</a:t>
                      </a:r>
                    </a:p>
                  </a:txBody>
                  <a:tcPr/>
                </a:tc>
                <a:extLst>
                  <a:ext uri="{0D108BD9-81ED-4DB2-BD59-A6C34878D82A}">
                    <a16:rowId xmlns:a16="http://schemas.microsoft.com/office/drawing/2014/main" val="1841071099"/>
                  </a:ext>
                </a:extLst>
              </a:tr>
            </a:tbl>
          </a:graphicData>
        </a:graphic>
      </p:graphicFrame>
    </p:spTree>
    <p:extLst>
      <p:ext uri="{BB962C8B-B14F-4D97-AF65-F5344CB8AC3E}">
        <p14:creationId xmlns:p14="http://schemas.microsoft.com/office/powerpoint/2010/main" val="3889255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74F78F-0B2C-4D1B-9C5C-009EC109F00A}"/>
              </a:ext>
            </a:extLst>
          </p:cNvPr>
          <p:cNvSpPr txBox="1"/>
          <p:nvPr/>
        </p:nvSpPr>
        <p:spPr>
          <a:xfrm>
            <a:off x="3831483" y="738809"/>
            <a:ext cx="3767031" cy="5847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L" sz="3200" b="1" u="none" strike="noStrike" kern="1200" cap="none" spc="0" normalizeH="0" baseline="0" noProof="0" dirty="0">
                <a:ln>
                  <a:noFill/>
                </a:ln>
                <a:solidFill>
                  <a:sysClr val="windowText" lastClr="000000"/>
                </a:solidFill>
                <a:effectLst/>
                <a:uLnTx/>
                <a:uFillTx/>
                <a:ea typeface="+mn-ea"/>
                <a:cs typeface="+mn-cs"/>
              </a:rPr>
              <a:t>¿Quiénes  somos?</a:t>
            </a:r>
          </a:p>
        </p:txBody>
      </p:sp>
      <p:graphicFrame>
        <p:nvGraphicFramePr>
          <p:cNvPr id="10" name="Tabla 9">
            <a:extLst>
              <a:ext uri="{FF2B5EF4-FFF2-40B4-BE49-F238E27FC236}">
                <a16:creationId xmlns:a16="http://schemas.microsoft.com/office/drawing/2014/main" id="{2EF746BE-F314-43C6-8F39-A0B1CF124D70}"/>
              </a:ext>
            </a:extLst>
          </p:cNvPr>
          <p:cNvGraphicFramePr>
            <a:graphicFrameLocks noGrp="1"/>
          </p:cNvGraphicFramePr>
          <p:nvPr>
            <p:extLst>
              <p:ext uri="{D42A27DB-BD31-4B8C-83A1-F6EECF244321}">
                <p14:modId xmlns:p14="http://schemas.microsoft.com/office/powerpoint/2010/main" val="3868363515"/>
              </p:ext>
            </p:extLst>
          </p:nvPr>
        </p:nvGraphicFramePr>
        <p:xfrm>
          <a:off x="3439885" y="1633027"/>
          <a:ext cx="4550229" cy="762000"/>
        </p:xfrm>
        <a:graphic>
          <a:graphicData uri="http://schemas.openxmlformats.org/drawingml/2006/table">
            <a:tbl>
              <a:tblPr>
                <a:tableStyleId>{2D5ABB26-0587-4C30-8999-92F81FD0307C}</a:tableStyleId>
              </a:tblPr>
              <a:tblGrid>
                <a:gridCol w="4550229">
                  <a:extLst>
                    <a:ext uri="{9D8B030D-6E8A-4147-A177-3AD203B41FA5}">
                      <a16:colId xmlns:a16="http://schemas.microsoft.com/office/drawing/2014/main" val="598386132"/>
                    </a:ext>
                  </a:extLst>
                </a:gridCol>
              </a:tblGrid>
              <a:tr h="289998">
                <a:tc>
                  <a:txBody>
                    <a:bodyPr/>
                    <a:lstStyle/>
                    <a:p>
                      <a:pPr algn="ctr"/>
                      <a:r>
                        <a:rPr kumimoji="0" lang="es-MX" altLang="es-CL" sz="2000" b="1" u="sng" strike="noStrike" kern="1200" cap="none" spc="0" normalizeH="0" baseline="0" noProof="0" dirty="0">
                          <a:ln>
                            <a:noFill/>
                          </a:ln>
                          <a:solidFill>
                            <a:schemeClr val="tx1"/>
                          </a:solidFill>
                          <a:effectLst/>
                          <a:uLnTx/>
                          <a:uFillTx/>
                        </a:rPr>
                        <a:t>Sellos Educativos:</a:t>
                      </a:r>
                    </a:p>
                  </a:txBody>
                  <a:tcPr/>
                </a:tc>
                <a:extLst>
                  <a:ext uri="{0D108BD9-81ED-4DB2-BD59-A6C34878D82A}">
                    <a16:rowId xmlns:a16="http://schemas.microsoft.com/office/drawing/2014/main" val="3226349706"/>
                  </a:ext>
                </a:extLst>
              </a:tr>
              <a:tr h="265173">
                <a:tc>
                  <a:txBody>
                    <a:bodyPr/>
                    <a:lstStyle/>
                    <a:p>
                      <a:pPr algn="just"/>
                      <a:endParaRPr lang="es-CL"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90120681"/>
                  </a:ext>
                </a:extLst>
              </a:tr>
            </a:tbl>
          </a:graphicData>
        </a:graphic>
      </p:graphicFrame>
      <p:pic>
        <p:nvPicPr>
          <p:cNvPr id="12" name="Imagen 11">
            <a:extLst>
              <a:ext uri="{FF2B5EF4-FFF2-40B4-BE49-F238E27FC236}">
                <a16:creationId xmlns:a16="http://schemas.microsoft.com/office/drawing/2014/main" id="{C722C104-4319-46F9-B79F-9189F3EE2043}"/>
              </a:ext>
            </a:extLst>
          </p:cNvPr>
          <p:cNvPicPr>
            <a:picLocks noChangeAspect="1"/>
          </p:cNvPicPr>
          <p:nvPr/>
        </p:nvPicPr>
        <p:blipFill>
          <a:blip r:embed="rId2"/>
          <a:stretch>
            <a:fillRect/>
          </a:stretch>
        </p:blipFill>
        <p:spPr>
          <a:xfrm>
            <a:off x="8897815" y="312821"/>
            <a:ext cx="2230139" cy="902718"/>
          </a:xfrm>
          <a:prstGeom prst="rect">
            <a:avLst/>
          </a:prstGeom>
        </p:spPr>
      </p:pic>
      <p:pic>
        <p:nvPicPr>
          <p:cNvPr id="2" name="Imagen 1">
            <a:extLst>
              <a:ext uri="{FF2B5EF4-FFF2-40B4-BE49-F238E27FC236}">
                <a16:creationId xmlns:a16="http://schemas.microsoft.com/office/drawing/2014/main" id="{661D58CA-F5B3-4609-8EE2-AA3B9B8E36BE}"/>
              </a:ext>
            </a:extLst>
          </p:cNvPr>
          <p:cNvPicPr>
            <a:picLocks noChangeAspect="1"/>
          </p:cNvPicPr>
          <p:nvPr/>
        </p:nvPicPr>
        <p:blipFill>
          <a:blip r:embed="rId3"/>
          <a:stretch>
            <a:fillRect/>
          </a:stretch>
        </p:blipFill>
        <p:spPr>
          <a:xfrm>
            <a:off x="837285" y="170407"/>
            <a:ext cx="2456901" cy="1383912"/>
          </a:xfrm>
          <a:prstGeom prst="rect">
            <a:avLst/>
          </a:prstGeom>
        </p:spPr>
      </p:pic>
      <p:graphicFrame>
        <p:nvGraphicFramePr>
          <p:cNvPr id="3" name="Tabla 3">
            <a:extLst>
              <a:ext uri="{FF2B5EF4-FFF2-40B4-BE49-F238E27FC236}">
                <a16:creationId xmlns:a16="http://schemas.microsoft.com/office/drawing/2014/main" id="{99F2E51D-280E-4A73-B4EA-18AC750F4817}"/>
              </a:ext>
            </a:extLst>
          </p:cNvPr>
          <p:cNvGraphicFramePr>
            <a:graphicFrameLocks noGrp="1"/>
          </p:cNvGraphicFramePr>
          <p:nvPr>
            <p:extLst>
              <p:ext uri="{D42A27DB-BD31-4B8C-83A1-F6EECF244321}">
                <p14:modId xmlns:p14="http://schemas.microsoft.com/office/powerpoint/2010/main" val="1986603935"/>
              </p:ext>
            </p:extLst>
          </p:nvPr>
        </p:nvGraphicFramePr>
        <p:xfrm>
          <a:off x="837285" y="2120537"/>
          <a:ext cx="10560058" cy="4230189"/>
        </p:xfrm>
        <a:graphic>
          <a:graphicData uri="http://schemas.openxmlformats.org/drawingml/2006/table">
            <a:tbl>
              <a:tblPr firstRow="1" bandRow="1">
                <a:tableStyleId>{7DF18680-E054-41AD-8BC1-D1AEF772440D}</a:tableStyleId>
              </a:tblPr>
              <a:tblGrid>
                <a:gridCol w="1176572">
                  <a:extLst>
                    <a:ext uri="{9D8B030D-6E8A-4147-A177-3AD203B41FA5}">
                      <a16:colId xmlns:a16="http://schemas.microsoft.com/office/drawing/2014/main" val="1268173394"/>
                    </a:ext>
                  </a:extLst>
                </a:gridCol>
                <a:gridCol w="2547257">
                  <a:extLst>
                    <a:ext uri="{9D8B030D-6E8A-4147-A177-3AD203B41FA5}">
                      <a16:colId xmlns:a16="http://schemas.microsoft.com/office/drawing/2014/main" val="3332860490"/>
                    </a:ext>
                  </a:extLst>
                </a:gridCol>
                <a:gridCol w="2295520">
                  <a:extLst>
                    <a:ext uri="{9D8B030D-6E8A-4147-A177-3AD203B41FA5}">
                      <a16:colId xmlns:a16="http://schemas.microsoft.com/office/drawing/2014/main" val="2465624423"/>
                    </a:ext>
                  </a:extLst>
                </a:gridCol>
                <a:gridCol w="2428697">
                  <a:extLst>
                    <a:ext uri="{9D8B030D-6E8A-4147-A177-3AD203B41FA5}">
                      <a16:colId xmlns:a16="http://schemas.microsoft.com/office/drawing/2014/main" val="820818555"/>
                    </a:ext>
                  </a:extLst>
                </a:gridCol>
                <a:gridCol w="2112012">
                  <a:extLst>
                    <a:ext uri="{9D8B030D-6E8A-4147-A177-3AD203B41FA5}">
                      <a16:colId xmlns:a16="http://schemas.microsoft.com/office/drawing/2014/main" val="1665709384"/>
                    </a:ext>
                  </a:extLst>
                </a:gridCol>
              </a:tblGrid>
              <a:tr h="633549">
                <a:tc>
                  <a:txBody>
                    <a:bodyPr/>
                    <a:lstStyle/>
                    <a:p>
                      <a:pPr algn="just"/>
                      <a:r>
                        <a:rPr lang="es-CL" sz="1600" dirty="0"/>
                        <a:t>Sellos</a:t>
                      </a:r>
                    </a:p>
                  </a:txBody>
                  <a:tcPr/>
                </a:tc>
                <a:tc>
                  <a:txBody>
                    <a:bodyPr/>
                    <a:lstStyle/>
                    <a:p>
                      <a:pPr algn="just"/>
                      <a:r>
                        <a:rPr lang="es-CL" sz="1600" dirty="0"/>
                        <a:t>Dimensión Pedagógica</a:t>
                      </a:r>
                    </a:p>
                  </a:txBody>
                  <a:tcPr/>
                </a:tc>
                <a:tc>
                  <a:txBody>
                    <a:bodyPr/>
                    <a:lstStyle/>
                    <a:p>
                      <a:pPr algn="just"/>
                      <a:r>
                        <a:rPr lang="es-CL" sz="1600" dirty="0"/>
                        <a:t>Dimensión de Liderazgo</a:t>
                      </a:r>
                    </a:p>
                  </a:txBody>
                  <a:tcPr/>
                </a:tc>
                <a:tc>
                  <a:txBody>
                    <a:bodyPr/>
                    <a:lstStyle/>
                    <a:p>
                      <a:pPr algn="just"/>
                      <a:r>
                        <a:rPr lang="es-CL" sz="1600" dirty="0"/>
                        <a:t>Dimensión Convivencia Escolar</a:t>
                      </a:r>
                    </a:p>
                  </a:txBody>
                  <a:tcPr/>
                </a:tc>
                <a:tc>
                  <a:txBody>
                    <a:bodyPr/>
                    <a:lstStyle/>
                    <a:p>
                      <a:pPr algn="just"/>
                      <a:r>
                        <a:rPr lang="es-CL" sz="1600" dirty="0"/>
                        <a:t>Dimensión de Recursos</a:t>
                      </a:r>
                    </a:p>
                  </a:txBody>
                  <a:tcPr/>
                </a:tc>
                <a:extLst>
                  <a:ext uri="{0D108BD9-81ED-4DB2-BD59-A6C34878D82A}">
                    <a16:rowId xmlns:a16="http://schemas.microsoft.com/office/drawing/2014/main" val="162211792"/>
                  </a:ext>
                </a:extLst>
              </a:tr>
              <a:tr h="473381">
                <a:tc>
                  <a:txBody>
                    <a:bodyPr/>
                    <a:lstStyle/>
                    <a:p>
                      <a:pPr algn="just"/>
                      <a:r>
                        <a:rPr lang="es-CL" sz="1400" dirty="0"/>
                        <a:t>Inclusión </a:t>
                      </a:r>
                    </a:p>
                  </a:txBody>
                  <a:tcPr/>
                </a:tc>
                <a:tc>
                  <a:txBody>
                    <a:bodyPr/>
                    <a:lstStyle/>
                    <a:p>
                      <a:pPr algn="just"/>
                      <a:r>
                        <a:rPr lang="es-CL" sz="1400" dirty="0"/>
                        <a:t>Proporcionar apoyo pedagógico y asistencial a los alumnos que lo requieran, mediante acciones pedagógicas que apunten a superar su rezago de aprendizajes y acciones asistenciales destinadas a atender sus problemas socio – económicos, afectivos y conductuales.</a:t>
                      </a:r>
                    </a:p>
                  </a:txBody>
                  <a:tcPr/>
                </a:tc>
                <a:tc>
                  <a:txBody>
                    <a:bodyPr/>
                    <a:lstStyle/>
                    <a:p>
                      <a:pPr algn="just"/>
                      <a:r>
                        <a:rPr lang="es-CL" sz="1400" dirty="0"/>
                        <a:t>Considerando el alto índice de vulnerabilidad de la población estudiantil del establecimiento, se han implementado y fortalecido distintos programas sociales.</a:t>
                      </a:r>
                    </a:p>
                  </a:txBody>
                  <a:tcPr/>
                </a:tc>
                <a:tc>
                  <a:txBody>
                    <a:bodyPr/>
                    <a:lstStyle/>
                    <a:p>
                      <a:pPr algn="just"/>
                      <a:r>
                        <a:rPr lang="es-CL" sz="1400" dirty="0"/>
                        <a:t>Fortalecer el trabajo con estudiantes que tienen necesidades educativas especiales, a través del programa PIE y sus familias en pro del desarrollo efectivo, social y la mantención del estudiante en el liceo</a:t>
                      </a:r>
                    </a:p>
                  </a:txBody>
                  <a:tcPr/>
                </a:tc>
                <a:tc>
                  <a:txBody>
                    <a:bodyPr/>
                    <a:lstStyle/>
                    <a:p>
                      <a:pPr algn="just"/>
                      <a:r>
                        <a:rPr lang="es-CL" sz="1400" dirty="0"/>
                        <a:t>Propiciar la participación en diversas instancias u organismos de la comuna ( educación, salud, cultura, deporte, otros) en vista de aportar desde la identidad institucional a la inclusión de los estudiantes</a:t>
                      </a:r>
                    </a:p>
                  </a:txBody>
                  <a:tcPr/>
                </a:tc>
                <a:extLst>
                  <a:ext uri="{0D108BD9-81ED-4DB2-BD59-A6C34878D82A}">
                    <a16:rowId xmlns:a16="http://schemas.microsoft.com/office/drawing/2014/main" val="3712013328"/>
                  </a:ext>
                </a:extLst>
              </a:tr>
              <a:tr h="473381">
                <a:tc>
                  <a:txBody>
                    <a:bodyPr/>
                    <a:lstStyle/>
                    <a:p>
                      <a:pPr algn="just"/>
                      <a:r>
                        <a:rPr lang="es-CL" sz="1400" dirty="0"/>
                        <a:t>Participación</a:t>
                      </a:r>
                    </a:p>
                  </a:txBody>
                  <a:tcPr/>
                </a:tc>
                <a:tc>
                  <a:txBody>
                    <a:bodyPr/>
                    <a:lstStyle/>
                    <a:p>
                      <a:pPr algn="just"/>
                      <a:r>
                        <a:rPr lang="es-CL" sz="1400" dirty="0"/>
                        <a:t>Desarrollar las competencias de los docentes en el Marco para la Buena Enseñanza.</a:t>
                      </a:r>
                    </a:p>
                  </a:txBody>
                  <a:tcPr/>
                </a:tc>
                <a:tc>
                  <a:txBody>
                    <a:bodyPr/>
                    <a:lstStyle/>
                    <a:p>
                      <a:pPr algn="just"/>
                      <a:r>
                        <a:rPr lang="es-CL" sz="1400" dirty="0"/>
                        <a:t>Promover en el establecimiento una educación de calidad que permita fortalecer las especialidades que se imparten</a:t>
                      </a:r>
                    </a:p>
                  </a:txBody>
                  <a:tcPr/>
                </a:tc>
                <a:tc>
                  <a:txBody>
                    <a:bodyPr/>
                    <a:lstStyle/>
                    <a:p>
                      <a:pPr algn="just"/>
                      <a:r>
                        <a:rPr lang="es-CL" sz="1400" dirty="0"/>
                        <a:t>Formular y desarrollar un trabajo sistemático en relación a los procesos vocacionales de los alumnos y alumnas, desde la relación con las empresas.</a:t>
                      </a:r>
                    </a:p>
                  </a:txBody>
                  <a:tcPr/>
                </a:tc>
                <a:tc>
                  <a:txBody>
                    <a:bodyPr/>
                    <a:lstStyle/>
                    <a:p>
                      <a:pPr algn="just"/>
                      <a:r>
                        <a:rPr lang="es-CL" sz="1400" dirty="0"/>
                        <a:t>Mejorar la infraestructura. Promover y difundir la participación en actividades culturales y deportivas tanto al interior como al exterior.</a:t>
                      </a:r>
                    </a:p>
                  </a:txBody>
                  <a:tcPr/>
                </a:tc>
                <a:extLst>
                  <a:ext uri="{0D108BD9-81ED-4DB2-BD59-A6C34878D82A}">
                    <a16:rowId xmlns:a16="http://schemas.microsoft.com/office/drawing/2014/main" val="1841071099"/>
                  </a:ext>
                </a:extLst>
              </a:tr>
            </a:tbl>
          </a:graphicData>
        </a:graphic>
      </p:graphicFrame>
    </p:spTree>
    <p:extLst>
      <p:ext uri="{BB962C8B-B14F-4D97-AF65-F5344CB8AC3E}">
        <p14:creationId xmlns:p14="http://schemas.microsoft.com/office/powerpoint/2010/main" val="3247339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B2A440-9BDE-4ABF-9E04-50CA72436001}"/>
              </a:ext>
            </a:extLst>
          </p:cNvPr>
          <p:cNvSpPr txBox="1"/>
          <p:nvPr/>
        </p:nvSpPr>
        <p:spPr>
          <a:xfrm>
            <a:off x="2968559" y="518731"/>
            <a:ext cx="6098344"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a:spAutoFit/>
          </a:bodyPr>
          <a:lstStyle>
            <a:defPPr>
              <a:defRPr lang="es-ES_tradnl"/>
            </a:defPPr>
            <a:lvl1pPr marR="0" lvl="0" indent="0" algn="ctr" fontAlgn="base">
              <a:lnSpc>
                <a:spcPct val="100000"/>
              </a:lnSpc>
              <a:spcBef>
                <a:spcPct val="0"/>
              </a:spcBef>
              <a:spcAft>
                <a:spcPct val="0"/>
              </a:spcAft>
              <a:buClrTx/>
              <a:buSzTx/>
              <a:buFontTx/>
              <a:buNone/>
              <a:tabLst/>
              <a:defRPr kumimoji="0" sz="2000" b="1" u="none" strike="noStrike" cap="none" spc="0" normalizeH="0" baseline="0">
                <a:ln>
                  <a:noFill/>
                </a:ln>
                <a:solidFill>
                  <a:srgbClr val="B71E42"/>
                </a:solidFill>
                <a:effectLst/>
                <a:uLnTx/>
                <a:uFillTx/>
                <a:latin typeface="Verdana" panose="020B0604030504040204" pitchFamily="34" charset="0"/>
              </a:defRPr>
            </a:lvl1pPr>
          </a:lstStyle>
          <a:p>
            <a:r>
              <a:rPr lang="es-ES" altLang="es-CL" dirty="0">
                <a:solidFill>
                  <a:sysClr val="windowText" lastClr="000000"/>
                </a:solidFill>
              </a:rPr>
              <a:t> </a:t>
            </a:r>
            <a:r>
              <a:rPr lang="es-ES" altLang="es-CL" sz="3200" dirty="0">
                <a:solidFill>
                  <a:sysClr val="windowText" lastClr="000000"/>
                </a:solidFill>
                <a:latin typeface="+mn-lt"/>
              </a:rPr>
              <a:t>Información del Establecimiento Educacional</a:t>
            </a:r>
          </a:p>
        </p:txBody>
      </p:sp>
      <p:pic>
        <p:nvPicPr>
          <p:cNvPr id="7" name="Imagen 6">
            <a:extLst>
              <a:ext uri="{FF2B5EF4-FFF2-40B4-BE49-F238E27FC236}">
                <a16:creationId xmlns:a16="http://schemas.microsoft.com/office/drawing/2014/main" id="{50E56DCE-06D2-42B0-B638-7BB4E4E96139}"/>
              </a:ext>
            </a:extLst>
          </p:cNvPr>
          <p:cNvPicPr>
            <a:picLocks noChangeAspect="1"/>
          </p:cNvPicPr>
          <p:nvPr/>
        </p:nvPicPr>
        <p:blipFill>
          <a:blip r:embed="rId2"/>
          <a:stretch>
            <a:fillRect/>
          </a:stretch>
        </p:blipFill>
        <p:spPr>
          <a:xfrm>
            <a:off x="9288933" y="264695"/>
            <a:ext cx="1977807" cy="720662"/>
          </a:xfrm>
          <a:prstGeom prst="rect">
            <a:avLst/>
          </a:prstGeom>
        </p:spPr>
      </p:pic>
      <p:pic>
        <p:nvPicPr>
          <p:cNvPr id="4" name="Imagen 3">
            <a:extLst>
              <a:ext uri="{FF2B5EF4-FFF2-40B4-BE49-F238E27FC236}">
                <a16:creationId xmlns:a16="http://schemas.microsoft.com/office/drawing/2014/main" id="{283D6907-AACA-4BD4-9DFF-791CAB8F6A65}"/>
              </a:ext>
            </a:extLst>
          </p:cNvPr>
          <p:cNvPicPr>
            <a:picLocks noChangeAspect="1"/>
          </p:cNvPicPr>
          <p:nvPr/>
        </p:nvPicPr>
        <p:blipFill>
          <a:blip r:embed="rId3"/>
          <a:stretch>
            <a:fillRect/>
          </a:stretch>
        </p:blipFill>
        <p:spPr>
          <a:xfrm>
            <a:off x="668528" y="28963"/>
            <a:ext cx="2456901" cy="1383912"/>
          </a:xfrm>
          <a:prstGeom prst="rect">
            <a:avLst/>
          </a:prstGeom>
        </p:spPr>
      </p:pic>
      <p:sp>
        <p:nvSpPr>
          <p:cNvPr id="6" name="Marcador de contenido 2">
            <a:extLst>
              <a:ext uri="{FF2B5EF4-FFF2-40B4-BE49-F238E27FC236}">
                <a16:creationId xmlns:a16="http://schemas.microsoft.com/office/drawing/2014/main" id="{0361037A-A0EB-4A21-AC36-9CBB0FF37C3F}"/>
              </a:ext>
            </a:extLst>
          </p:cNvPr>
          <p:cNvSpPr txBox="1">
            <a:spLocks/>
          </p:cNvSpPr>
          <p:nvPr/>
        </p:nvSpPr>
        <p:spPr>
          <a:xfrm>
            <a:off x="1709202" y="1850572"/>
            <a:ext cx="7269502" cy="4554060"/>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27000"/>
            <a:r>
              <a:rPr lang="es-CL" sz="1600" cap="none" dirty="0">
                <a:cs typeface="Times New Roman" panose="02020603050405020304" pitchFamily="18" charset="0"/>
              </a:rPr>
              <a:t>Liceo En Jornada Escolar Completa Desde  Año 1997</a:t>
            </a:r>
          </a:p>
          <a:p>
            <a:pPr marL="27000"/>
            <a:r>
              <a:rPr lang="es-CL" sz="1600" cap="none" dirty="0">
                <a:cs typeface="Times New Roman" panose="02020603050405020304" pitchFamily="18" charset="0"/>
              </a:rPr>
              <a:t>Tipo De Establecimiento: Técnico Profesional</a:t>
            </a:r>
          </a:p>
          <a:p>
            <a:pPr marL="27000"/>
            <a:r>
              <a:rPr lang="es-CL" sz="1600" cap="none" dirty="0">
                <a:cs typeface="Times New Roman" panose="02020603050405020304" pitchFamily="18" charset="0"/>
              </a:rPr>
              <a:t>Modalidad De Educación:</a:t>
            </a:r>
          </a:p>
          <a:p>
            <a:pPr marL="27000">
              <a:buFont typeface="Wingdings" panose="05000000000000000000" pitchFamily="2" charset="2"/>
              <a:buChar char="ü"/>
            </a:pPr>
            <a:r>
              <a:rPr lang="es-CL" sz="1600" cap="none" dirty="0">
                <a:cs typeface="Times New Roman" panose="02020603050405020304" pitchFamily="18" charset="0"/>
              </a:rPr>
              <a:t> 	Educación Técnico Profesional.</a:t>
            </a:r>
          </a:p>
          <a:p>
            <a:pPr marL="27000">
              <a:buFont typeface="Wingdings" panose="05000000000000000000" pitchFamily="2" charset="2"/>
              <a:buChar char="ü"/>
            </a:pPr>
            <a:r>
              <a:rPr lang="es-CL" sz="1600" cap="none" dirty="0">
                <a:cs typeface="Times New Roman" panose="02020603050405020304" pitchFamily="18" charset="0"/>
              </a:rPr>
              <a:t> 	Educación Humanista Científica (Tercera Jornada)</a:t>
            </a:r>
          </a:p>
          <a:p>
            <a:pPr marL="27000">
              <a:buFont typeface="Wingdings" panose="05000000000000000000" pitchFamily="2" charset="2"/>
              <a:buChar char="ü"/>
            </a:pPr>
            <a:r>
              <a:rPr lang="es-CL" sz="1600" cap="none" dirty="0">
                <a:cs typeface="Times New Roman" panose="02020603050405020304" pitchFamily="18" charset="0"/>
              </a:rPr>
              <a:t>Educación Técnica Profesional (Tercera Jornada).</a:t>
            </a:r>
          </a:p>
          <a:p>
            <a:pPr marL="27000"/>
            <a:r>
              <a:rPr lang="es-CL" sz="1600" cap="none" dirty="0">
                <a:cs typeface="Times New Roman" panose="02020603050405020304" pitchFamily="18" charset="0"/>
              </a:rPr>
              <a:t>Especialidades En Jornada Diurna: </a:t>
            </a:r>
          </a:p>
          <a:p>
            <a:pPr marL="27000">
              <a:buFont typeface="Wingdings" panose="05000000000000000000" pitchFamily="2" charset="2"/>
              <a:buChar char="ü"/>
            </a:pPr>
            <a:r>
              <a:rPr lang="es-CL" sz="1600" cap="none" dirty="0">
                <a:cs typeface="Times New Roman" panose="02020603050405020304" pitchFamily="18" charset="0"/>
              </a:rPr>
              <a:t>Metalurgia Extractiva.</a:t>
            </a:r>
          </a:p>
          <a:p>
            <a:pPr marL="27000">
              <a:buFont typeface="Wingdings" panose="05000000000000000000" pitchFamily="2" charset="2"/>
              <a:buChar char="ü"/>
            </a:pPr>
            <a:r>
              <a:rPr lang="es-CL" sz="1600" cap="none" dirty="0">
                <a:cs typeface="Times New Roman" panose="02020603050405020304" pitchFamily="18" charset="0"/>
              </a:rPr>
              <a:t>Mecánica Automotriz.</a:t>
            </a:r>
          </a:p>
          <a:p>
            <a:pPr marL="27000">
              <a:buFont typeface="Wingdings" panose="05000000000000000000" pitchFamily="2" charset="2"/>
              <a:buChar char="ü"/>
            </a:pPr>
            <a:r>
              <a:rPr lang="es-CL" sz="1600" cap="none" dirty="0">
                <a:cs typeface="Times New Roman" panose="02020603050405020304" pitchFamily="18" charset="0"/>
              </a:rPr>
              <a:t>Atención De Párvulos.</a:t>
            </a:r>
          </a:p>
          <a:p>
            <a:pPr marL="27000"/>
            <a:r>
              <a:rPr lang="es-CL" sz="1600" cap="none" dirty="0">
                <a:cs typeface="Times New Roman" panose="02020603050405020304" pitchFamily="18" charset="0"/>
              </a:rPr>
              <a:t>Especialidades En Tercera Jornada (Nocturna)</a:t>
            </a:r>
          </a:p>
          <a:p>
            <a:pPr marL="27000"/>
            <a:r>
              <a:rPr lang="es-CL" sz="1600" cap="none" dirty="0">
                <a:cs typeface="Times New Roman" panose="02020603050405020304" pitchFamily="18" charset="0"/>
              </a:rPr>
              <a:t>Mecánica Automotriz.</a:t>
            </a:r>
          </a:p>
        </p:txBody>
      </p:sp>
      <p:pic>
        <p:nvPicPr>
          <p:cNvPr id="5" name="Imagen 4">
            <a:extLst>
              <a:ext uri="{FF2B5EF4-FFF2-40B4-BE49-F238E27FC236}">
                <a16:creationId xmlns:a16="http://schemas.microsoft.com/office/drawing/2014/main" id="{0F8C9AA5-340C-42E0-BE06-1F1F076BAE80}"/>
              </a:ext>
            </a:extLst>
          </p:cNvPr>
          <p:cNvPicPr>
            <a:picLocks noChangeAspect="1"/>
          </p:cNvPicPr>
          <p:nvPr/>
        </p:nvPicPr>
        <p:blipFill>
          <a:blip r:embed="rId4"/>
          <a:stretch>
            <a:fillRect/>
          </a:stretch>
        </p:blipFill>
        <p:spPr>
          <a:xfrm>
            <a:off x="9185920" y="1196946"/>
            <a:ext cx="1888125" cy="1891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descr="Dibujo animado de un animal&#10;&#10;Descripción generada automáticamente con confianza media">
            <a:extLst>
              <a:ext uri="{FF2B5EF4-FFF2-40B4-BE49-F238E27FC236}">
                <a16:creationId xmlns:a16="http://schemas.microsoft.com/office/drawing/2014/main" id="{FBF4A6A5-28EC-4E62-844D-C40CFF3CAE4E}"/>
              </a:ext>
            </a:extLst>
          </p:cNvPr>
          <p:cNvPicPr>
            <a:picLocks noChangeAspect="1"/>
          </p:cNvPicPr>
          <p:nvPr/>
        </p:nvPicPr>
        <p:blipFill>
          <a:blip r:embed="rId5"/>
          <a:stretch>
            <a:fillRect/>
          </a:stretch>
        </p:blipFill>
        <p:spPr>
          <a:xfrm>
            <a:off x="6505965" y="2220601"/>
            <a:ext cx="2679955" cy="1948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46D74BB3-F978-40B5-AC11-D48C73771923}"/>
              </a:ext>
            </a:extLst>
          </p:cNvPr>
          <p:cNvPicPr>
            <a:picLocks noChangeAspect="1"/>
          </p:cNvPicPr>
          <p:nvPr/>
        </p:nvPicPr>
        <p:blipFill>
          <a:blip r:embed="rId6"/>
          <a:stretch>
            <a:fillRect/>
          </a:stretch>
        </p:blipFill>
        <p:spPr>
          <a:xfrm>
            <a:off x="9288933" y="4021622"/>
            <a:ext cx="1785112" cy="1891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842137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6843</TotalTime>
  <Words>4492</Words>
  <Application>Microsoft Office PowerPoint</Application>
  <PresentationFormat>Panorámica</PresentationFormat>
  <Paragraphs>661</Paragraphs>
  <Slides>41</Slides>
  <Notes>10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41</vt:i4>
      </vt:variant>
    </vt:vector>
  </HeadingPairs>
  <TitlesOfParts>
    <vt:vector size="52" baseType="lpstr">
      <vt:lpstr>Arial</vt:lpstr>
      <vt:lpstr>Calibri</vt:lpstr>
      <vt:lpstr>Calibri (Cuerpo)</vt:lpstr>
      <vt:lpstr>Calibri Light</vt:lpstr>
      <vt:lpstr>Gilmer</vt:lpstr>
      <vt:lpstr>Gilmer Medium</vt:lpstr>
      <vt:lpstr>Monotype Corsiva</vt:lpstr>
      <vt:lpstr>Times New Roman</vt:lpstr>
      <vt:lpstr>Verdana</vt:lpstr>
      <vt:lpstr>Wingdings</vt:lpstr>
      <vt:lpstr>Tema de Office</vt:lpstr>
      <vt:lpstr>Liceo Jorge Alessandri Rodríguez</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Maria Fernada Iriarte Veliz</cp:lastModifiedBy>
  <cp:revision>158</cp:revision>
  <cp:lastPrinted>2024-03-28T15:33:24Z</cp:lastPrinted>
  <dcterms:created xsi:type="dcterms:W3CDTF">2019-07-15T20:12:07Z</dcterms:created>
  <dcterms:modified xsi:type="dcterms:W3CDTF">2024-03-28T17:23:55Z</dcterms:modified>
</cp:coreProperties>
</file>